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0" y="1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2EAE-AB6F-42A1-A730-BAE9B7C4FA48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96E6-D4C0-45CB-9070-16C306B19BE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29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072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043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519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247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295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3809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15879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186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984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019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0998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932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33957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505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650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634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813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0588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043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t>Microsoft Build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099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" b="0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© 2016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EEC551-8CDA-4EB6-89BB-2A86C9F091C8}" type="datetime8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12/9/2016 3:29 PM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008EB6-D09E-4580-8CD6-DDB14511944F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964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1398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49819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2931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gray">
          <a:xfrm>
            <a:off x="0" y="5646494"/>
            <a:ext cx="12191377" cy="121150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03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3192" y="6087890"/>
            <a:ext cx="1427788" cy="304828"/>
          </a:xfrm>
          <a:prstGeom prst="rect">
            <a:avLst/>
          </a:prstGeom>
        </p:spPr>
      </p:pic>
      <p:pic>
        <p:nvPicPr>
          <p:cNvPr id="16" name="Picture 15" hidden="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450203" y="6119147"/>
            <a:ext cx="1253377" cy="26878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269302" y="1646860"/>
            <a:ext cx="8964185" cy="1793090"/>
          </a:xfrm>
          <a:noFill/>
        </p:spPr>
        <p:txBody>
          <a:bodyPr lIns="146304" tIns="91440" rIns="146304" bIns="91440" anchor="t" anchorCtr="0"/>
          <a:lstStyle>
            <a:lvl1pPr>
              <a:defRPr sz="5294" spc="-98" baseline="0">
                <a:gradFill>
                  <a:gsLst>
                    <a:gs pos="100000">
                      <a:schemeClr val="tx2"/>
                    </a:gs>
                    <a:gs pos="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 bwMode="white">
          <a:xfrm>
            <a:off x="269301" y="3441247"/>
            <a:ext cx="7171337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9695710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999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1985641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961"/>
            </a:lvl2pPr>
            <a:lvl3pPr marL="224097" indent="0">
              <a:buNone/>
              <a:defRPr/>
            </a:lvl3pPr>
            <a:lvl4pPr marL="448193" indent="0">
              <a:buNone/>
              <a:defRPr/>
            </a:lvl4pPr>
            <a:lvl5pPr marL="67229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964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0844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177"/>
            <a:ext cx="11653523" cy="2052030"/>
          </a:xfrm>
        </p:spPr>
        <p:txBody>
          <a:bodyPr>
            <a:spAutoFit/>
          </a:bodyPr>
          <a:lstStyle>
            <a:lvl1pPr>
              <a:defRPr sz="3921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45559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3063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5"/>
            <a:ext cx="5378548" cy="1877004"/>
          </a:xfrm>
        </p:spPr>
        <p:txBody>
          <a:bodyPr wrap="square">
            <a:spAutoFit/>
          </a:bodyPr>
          <a:lstStyle>
            <a:lvl1pPr marL="0" indent="0">
              <a:spcBef>
                <a:spcPts val="1200"/>
              </a:spcBef>
              <a:buClr>
                <a:schemeClr val="tx1"/>
              </a:buClr>
              <a:buFont typeface="Wingdings" pitchFamily="2" charset="2"/>
              <a:buNone/>
              <a:defRPr sz="3137"/>
            </a:lvl1pPr>
            <a:lvl2pPr marL="0" indent="0">
              <a:buNone/>
              <a:defRPr sz="1961"/>
            </a:lvl2pPr>
            <a:lvl3pPr marL="227209" indent="0">
              <a:buNone/>
              <a:tabLst/>
              <a:defRPr sz="1961"/>
            </a:lvl3pPr>
            <a:lvl4pPr marL="451306" indent="0">
              <a:buNone/>
              <a:defRPr/>
            </a:lvl4pPr>
            <a:lvl5pPr marL="672290" indent="0">
              <a:buNone/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856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9268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473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1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44214" y="1189176"/>
            <a:ext cx="5378548" cy="1946751"/>
          </a:xfrm>
        </p:spPr>
        <p:txBody>
          <a:bodyPr wrap="square">
            <a:spAutoFit/>
          </a:bodyPr>
          <a:lstStyle>
            <a:lvl1pPr marL="281677" indent="-281677">
              <a:spcBef>
                <a:spcPts val="1200"/>
              </a:spcBef>
              <a:buClr>
                <a:schemeClr val="tx1"/>
              </a:buClr>
              <a:buFont typeface="Arial" pitchFamily="34" charset="0"/>
              <a:buChar char="•"/>
              <a:defRPr sz="3137"/>
            </a:lvl1pPr>
            <a:lvl2pPr marL="520702" indent="-228601">
              <a:defRPr sz="2353"/>
            </a:lvl2pPr>
            <a:lvl3pPr marL="685803" indent="-165101">
              <a:tabLst/>
              <a:defRPr sz="1961"/>
            </a:lvl3pPr>
            <a:lvl4pPr marL="863603" indent="-177801">
              <a:defRPr/>
            </a:lvl4pPr>
            <a:lvl5pPr marL="1028704" indent="-165101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48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0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er Evidence Slide">
    <p:bg bwMode="gray"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gradFill>
                  <a:gsLst>
                    <a:gs pos="18584">
                      <a:schemeClr val="tx2"/>
                    </a:gs>
                    <a:gs pos="57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Customer evidence slide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269239" y="1406078"/>
            <a:ext cx="5378549" cy="1791549"/>
          </a:xfrm>
          <a:blipFill>
            <a:blip r:embed="rId2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353" kern="1200" spc="0" baseline="0" dirty="0">
                <a:noFill/>
                <a:latin typeface="+mn-lt"/>
                <a:ea typeface="+mn-ea"/>
                <a:cs typeface="+mn-cs"/>
              </a:defRPr>
            </a:lvl1pPr>
            <a:lvl2pPr>
              <a:defRPr lang="en-US" sz="2353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6095999" y="4773828"/>
            <a:ext cx="5829081" cy="179310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79285" tIns="143428" rIns="179285" bIns="143428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961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6096000" y="1406078"/>
            <a:ext cx="5826762" cy="3366196"/>
          </a:xfrm>
          <a:blipFill>
            <a:blip r:embed="rId3"/>
            <a:stretch>
              <a:fillRect/>
            </a:stretch>
          </a:blipFill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lang="en-US" sz="2353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1pPr>
            <a:lvl2pPr algn="ctr">
              <a:defRPr lang="en-US" sz="2353" kern="1200" spc="0" baseline="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</a:lstStyle>
          <a:p>
            <a:pPr marL="0" marR="0" lvl="0" indent="0" algn="l" defTabSz="9143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dirty="0"/>
              <a:t>Your image 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871894" y="1801029"/>
            <a:ext cx="0" cy="4662019"/>
          </a:xfrm>
          <a:prstGeom prst="line">
            <a:avLst/>
          </a:prstGeom>
          <a:ln w="3175">
            <a:solidFill>
              <a:schemeClr val="tx1">
                <a:alpha val="2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269239" y="3197079"/>
            <a:ext cx="5378549" cy="3369853"/>
          </a:xfrm>
        </p:spPr>
        <p:txBody>
          <a:bodyPr lIns="182880" tIns="146304" rIns="182880" bIns="146304">
            <a:noAutofit/>
          </a:bodyPr>
          <a:lstStyle>
            <a:lvl1pPr marL="0" indent="0">
              <a:buNone/>
              <a:defRPr sz="2353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6096001" y="4773828"/>
            <a:ext cx="5826761" cy="1791549"/>
          </a:xfrm>
        </p:spPr>
        <p:txBody>
          <a:bodyPr lIns="182880" tIns="146304" rIns="182880" bIns="146304" anchor="ctr">
            <a:noAutofit/>
          </a:bodyPr>
          <a:lstStyle>
            <a:lvl1pPr marL="0" indent="0" algn="ctr">
              <a:buNone/>
              <a:defRPr sz="3137">
                <a:gradFill>
                  <a:gsLst>
                    <a:gs pos="27434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213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8066548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9240" y="3877277"/>
            <a:ext cx="8067822" cy="724246"/>
          </a:xfrm>
          <a:noFill/>
        </p:spPr>
        <p:txBody>
          <a:bodyPr wrap="square"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137" spc="0" baseline="0">
                <a:gradFill>
                  <a:gsLst>
                    <a:gs pos="8850">
                      <a:schemeClr val="tx1"/>
                    </a:gs>
                    <a:gs pos="23894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241457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1186356"/>
            <a:ext cx="8067822" cy="1158793"/>
          </a:xfrm>
          <a:noFill/>
        </p:spPr>
        <p:txBody>
          <a:bodyPr wrap="square"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619">
                      <a:schemeClr val="tx1"/>
                    </a:gs>
                    <a:gs pos="26549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2886066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537544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39" y="2084172"/>
            <a:ext cx="11653523" cy="1158793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058" spc="-98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6817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1" y="1217195"/>
            <a:ext cx="5378548" cy="1973570"/>
          </a:xfrm>
        </p:spPr>
        <p:txBody>
          <a:bodyPr>
            <a:spAutoFit/>
          </a:bodyPr>
          <a:lstStyle>
            <a:lvl1pPr>
              <a:defRPr sz="647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50/50 photo layout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097556" y="0"/>
            <a:ext cx="6094444" cy="6856100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568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466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1079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9239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98963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1" y="1189176"/>
            <a:ext cx="12192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2" tIns="45722" rIns="45722" bIns="4572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</a:pPr>
            <a:endParaRPr lang="en-US" sz="1765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9239" y="1197322"/>
            <a:ext cx="11653522" cy="1956973"/>
          </a:xfrm>
        </p:spPr>
        <p:txBody>
          <a:bodyPr/>
          <a:lstStyle>
            <a:lvl1pPr marL="0" indent="0">
              <a:buNone/>
              <a:defRPr sz="3235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397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7309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79851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30292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1428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_colo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269239" y="6171616"/>
            <a:ext cx="11653522" cy="39531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79285" tIns="143428" rIns="179285" bIns="143428" numCol="1" anchor="t" anchorCtr="0" compatLnSpc="1">
            <a:prstTxWarp prst="textNoShape">
              <a:avLst/>
            </a:prstTxWarp>
            <a:spAutoFit/>
          </a:bodyPr>
          <a:lstStyle/>
          <a:p>
            <a:pPr defTabSz="913924" eaLnBrk="0" hangingPunct="0"/>
            <a:r>
              <a:rPr lang="en-US" sz="686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2016 Microsoft Corporation. All rights reserved. 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80"/>
          <a:stretch/>
        </p:blipFill>
        <p:spPr bwMode="invGray">
          <a:xfrm>
            <a:off x="448213" y="470067"/>
            <a:ext cx="1421436" cy="30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53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69239" y="1189177"/>
            <a:ext cx="11653523" cy="2396047"/>
          </a:xfrm>
          <a:prstGeom prst="rect">
            <a:avLst/>
          </a:prstGeom>
        </p:spPr>
        <p:txBody>
          <a:bodyPr/>
          <a:lstStyle>
            <a:lvl1pPr marL="284790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352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60241" indent="-275453">
              <a:buClr>
                <a:schemeClr val="tx1"/>
              </a:buClr>
              <a:buSzPct val="90000"/>
              <a:buFont typeface="Arial" pitchFamily="34" charset="0"/>
              <a:buChar char="•"/>
              <a:defRPr sz="313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45031" indent="-284790">
              <a:buClr>
                <a:schemeClr val="tx1"/>
              </a:buClr>
              <a:buSzPct val="90000"/>
              <a:buFont typeface="Arial" pitchFamily="34" charset="0"/>
              <a:buChar char="•"/>
              <a:defRPr sz="274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69128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293225" indent="-224097">
              <a:buClr>
                <a:schemeClr val="tx1"/>
              </a:buClr>
              <a:buSzPct val="90000"/>
              <a:buFont typeface="Arial" pitchFamily="34" charset="0"/>
              <a:buChar char="•"/>
              <a:defRPr sz="196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38876"/>
            <a:ext cx="12192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627" spc="-50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54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268927" y="286381"/>
            <a:ext cx="11653523" cy="927940"/>
          </a:xfrm>
          <a:prstGeom prst="rect">
            <a:avLst/>
          </a:prstGeom>
        </p:spPr>
        <p:txBody>
          <a:bodyPr/>
          <a:lstStyle>
            <a:lvl1pPr algn="l">
              <a:defRPr sz="5096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52FC3A-E1BD-E54F-9A48-71EBDEF005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60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-color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40" y="1189176"/>
            <a:ext cx="11653523" cy="2250104"/>
          </a:xfrm>
        </p:spPr>
        <p:txBody>
          <a:bodyPr>
            <a:spAutoFit/>
          </a:bodyPr>
          <a:lstStyle>
            <a:lvl1pPr marL="0" indent="0">
              <a:buClr>
                <a:schemeClr val="bg1"/>
              </a:buClr>
              <a:buFontTx/>
              <a:buNone/>
              <a:defRPr>
                <a:solidFill>
                  <a:srgbClr val="0072C6"/>
                </a:solidFill>
              </a:defRPr>
            </a:lvl1pPr>
            <a:lvl2pPr marL="572058" indent="-236285">
              <a:buClr>
                <a:schemeClr val="bg1"/>
              </a:buClr>
              <a:buFont typeface="Symbol" panose="05050102010706020507" pitchFamily="18" charset="2"/>
              <a:buChar char="-"/>
              <a:defRPr/>
            </a:lvl2pPr>
            <a:lvl3pPr marL="783471" indent="-223849">
              <a:buClr>
                <a:schemeClr val="bg1"/>
              </a:buClr>
              <a:buFont typeface="Segoe UI" panose="020B0502040204020203" pitchFamily="34" charset="0"/>
              <a:buChar char="&gt;"/>
              <a:defRPr sz="2350"/>
            </a:lvl3pPr>
            <a:lvl4pPr marL="1007319" indent="-223849">
              <a:buClr>
                <a:schemeClr val="bg1"/>
              </a:buClr>
              <a:buFont typeface="Segoe UI" panose="020B0502040204020203" pitchFamily="34" charset="0"/>
              <a:buChar char="-"/>
              <a:defRPr sz="1959"/>
            </a:lvl4pPr>
            <a:lvl5pPr marL="1231168" indent="-223849">
              <a:buClr>
                <a:schemeClr val="bg1"/>
              </a:buClr>
              <a:buFont typeface="Arial" panose="020B0604020202020204" pitchFamily="34" charset="0"/>
              <a:buChar char="•"/>
              <a:defRPr sz="1959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5571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3913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4147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358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2707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61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13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FD596-39E5-424A-9F08-2F83F625CFAB}" type="datetimeFigureOut">
              <a:rPr lang="el-GR" smtClean="0"/>
              <a:t>9/12/2016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33A23-4F9D-492C-8D20-B3034C3FA69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1690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9240" y="289511"/>
            <a:ext cx="1165584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69241" y="1189178"/>
            <a:ext cx="11653521" cy="2052030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2370906" y="-217"/>
            <a:ext cx="935477" cy="5654620"/>
            <a:chOff x="12618967" y="-221"/>
            <a:chExt cx="954235" cy="5767188"/>
          </a:xfrm>
        </p:grpSpPr>
        <p:grpSp>
          <p:nvGrpSpPr>
            <p:cNvPr id="26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3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10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 err="1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Oragen</a:t>
                </a:r>
                <a:endParaRPr lang="en-US" sz="49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endParaRPr>
              </a:p>
              <a:p>
                <a:pPr algn="l" defTabSz="91410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49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216 G:59 B:1</a:t>
                </a:r>
                <a:endParaRPr lang="en-US" sz="49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41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 defTabSz="91410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Blue</a:t>
                </a:r>
              </a:p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R:0 G:120 B:215</a:t>
                </a:r>
              </a:p>
            </p:txBody>
          </p:sp>
          <p:sp>
            <p:nvSpPr>
              <p:cNvPr id="42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Dark Gray</a:t>
                </a:r>
              </a:p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kern="1200" dirty="0"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R:80 G:80 B:80</a:t>
                </a:r>
              </a:p>
            </p:txBody>
          </p:sp>
          <p:sp>
            <p:nvSpPr>
              <p:cNvPr id="43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Yellow</a:t>
                </a:r>
              </a:p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G:185 B:0</a:t>
                </a:r>
              </a:p>
            </p:txBody>
          </p:sp>
          <p:sp>
            <p:nvSpPr>
              <p:cNvPr id="44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Orange</a:t>
                </a:r>
              </a:p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kern="120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R:255 G:140 B:0</a:t>
                </a:r>
              </a:p>
            </p:txBody>
          </p:sp>
          <p:sp>
            <p:nvSpPr>
              <p:cNvPr id="45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algn="l" defTabSz="914102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b="1" kern="120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latin typeface="+mn-lt"/>
                    <a:ea typeface="Segoe UI" pitchFamily="34" charset="0"/>
                    <a:cs typeface="Segoe UI" pitchFamily="34" charset="0"/>
                  </a:rPr>
                  <a:t>Light Gray</a:t>
                </a:r>
              </a:p>
              <a:p>
                <a:pPr algn="l" defTabSz="914102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9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R:</a:t>
                </a:r>
                <a:r>
                  <a:rPr lang="en-US" sz="490" baseline="0" dirty="0"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210 G:210 B:210</a:t>
                </a:r>
                <a:endParaRPr lang="en-US" sz="490" dirty="0"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 userDrawn="1"/>
          </p:nvSpPr>
          <p:spPr>
            <a:xfrm rot="5400000">
              <a:off x="12987813" y="258334"/>
              <a:ext cx="843944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14367" rtl="0" eaLnBrk="1" latinLnBrk="0" hangingPunct="1">
                <a:lnSpc>
                  <a:spcPct val="90000"/>
                </a:lnSpc>
                <a:spcAft>
                  <a:spcPts val="588"/>
                </a:spcAft>
              </a:pPr>
              <a:r>
                <a:rPr lang="en-US" sz="98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Main colors</a:t>
              </a:r>
            </a:p>
          </p:txBody>
        </p:sp>
        <p:sp>
          <p:nvSpPr>
            <p:cNvPr id="32" name="TextBox 31"/>
            <p:cNvSpPr txBox="1"/>
            <p:nvPr userDrawn="1"/>
          </p:nvSpPr>
          <p:spPr>
            <a:xfrm rot="5400000">
              <a:off x="11746691" y="4228746"/>
              <a:ext cx="2647253" cy="326834"/>
            </a:xfrm>
            <a:prstGeom prst="rect">
              <a:avLst/>
            </a:prstGeom>
            <a:noFill/>
          </p:spPr>
          <p:txBody>
            <a:bodyPr wrap="none" lIns="0" tIns="91440" rIns="182880" bIns="91440" rtlCol="0">
              <a:spAutoFit/>
            </a:bodyPr>
            <a:lstStyle/>
            <a:p>
              <a:pPr marL="0" algn="l" defTabSz="914367" rtl="0" eaLnBrk="1" latinLnBrk="0" hangingPunct="1">
                <a:lnSpc>
                  <a:spcPct val="90000"/>
                </a:lnSpc>
                <a:spcAft>
                  <a:spcPts val="588"/>
                </a:spcAft>
              </a:pPr>
              <a:r>
                <a:rPr lang="en-US" sz="980" kern="1200" dirty="0"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latin typeface="+mn-lt"/>
                  <a:ea typeface="+mn-ea"/>
                  <a:cs typeface="+mn-cs"/>
                </a:rPr>
                <a:t>Secondary colors (use only when necessary)</a:t>
              </a:r>
            </a:p>
          </p:txBody>
        </p:sp>
        <p:sp>
          <p:nvSpPr>
            <p:cNvPr id="22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Red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</a:t>
              </a:r>
              <a:r>
                <a:rPr lang="en-US" sz="49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168 G:0 B:0</a:t>
              </a:r>
              <a:endParaRPr lang="en-US" sz="49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Light Blue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R:16</a:t>
              </a:r>
              <a:r>
                <a:rPr lang="en-US" sz="490" baseline="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G:124 B:16</a:t>
              </a:r>
              <a:endParaRPr lang="en-US" sz="490" dirty="0"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5720" tIns="4572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algn="l" defTabSz="91410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b="1" kern="1200" baseline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+mn-lt"/>
                  <a:ea typeface="Segoe UI" pitchFamily="34" charset="0"/>
                  <a:cs typeface="Segoe UI" pitchFamily="34" charset="0"/>
                </a:rPr>
                <a:t>Dark Blue</a:t>
              </a:r>
            </a:p>
            <a:p>
              <a:pPr algn="l" defTabSz="914102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490" dirty="0"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R0 G32 B80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99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</p:sldLayoutIdLst>
  <p:transition>
    <p:fade/>
  </p:transition>
  <p:txStyles>
    <p:titleStyle>
      <a:lvl1pPr algn="l" defTabSz="914367" rtl="0" eaLnBrk="1" latinLnBrk="0" hangingPunct="1">
        <a:lnSpc>
          <a:spcPct val="90000"/>
        </a:lnSpc>
        <a:spcBef>
          <a:spcPct val="0"/>
        </a:spcBef>
        <a:buNone/>
        <a:defRPr lang="en-US" sz="4705" b="0" kern="1200" cap="none" spc="-10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36145" marR="0" indent="-336145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392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72691" marR="0" indent="-236546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353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784338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96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08435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32531" marR="0" indent="-224097" algn="l" defTabSz="9143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14509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93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77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61" indent="-228592" algn="l" defTabSz="914367" rtl="0" eaLnBrk="1" latinLnBrk="0" hangingPunct="1">
        <a:spcBef>
          <a:spcPct val="20000"/>
        </a:spcBef>
        <a:buFont typeface="Arial" pitchFamily="34" charset="0"/>
        <a:buChar char="•"/>
        <a:defRPr sz="1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914367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0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743101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4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9" algn="l" defTabSz="914367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>
          <p15:clr>
            <a:srgbClr val="5ACBF0"/>
          </p15:clr>
        </p15:guide>
        <p15:guide id="2" pos="173">
          <p15:clr>
            <a:srgbClr val="5ACBF0"/>
          </p15:clr>
        </p15:guide>
        <p15:guide id="3" pos="749">
          <p15:clr>
            <a:srgbClr val="5ACBF0"/>
          </p15:clr>
        </p15:guide>
        <p15:guide id="4" pos="1325">
          <p15:clr>
            <a:srgbClr val="5ACBF0"/>
          </p15:clr>
        </p15:guide>
        <p15:guide id="5" pos="1901">
          <p15:clr>
            <a:srgbClr val="5ACBF0"/>
          </p15:clr>
        </p15:guide>
        <p15:guide id="6" pos="2477">
          <p15:clr>
            <a:srgbClr val="5ACBF0"/>
          </p15:clr>
        </p15:guide>
        <p15:guide id="7" pos="3053">
          <p15:clr>
            <a:srgbClr val="5ACBF0"/>
          </p15:clr>
        </p15:guide>
        <p15:guide id="8" pos="3629">
          <p15:clr>
            <a:srgbClr val="5ACBF0"/>
          </p15:clr>
        </p15:guide>
        <p15:guide id="9" pos="4205">
          <p15:clr>
            <a:srgbClr val="5ACBF0"/>
          </p15:clr>
        </p15:guide>
        <p15:guide id="10" pos="4781">
          <p15:clr>
            <a:srgbClr val="5ACBF0"/>
          </p15:clr>
        </p15:guide>
        <p15:guide id="11" pos="5357">
          <p15:clr>
            <a:srgbClr val="5ACBF0"/>
          </p15:clr>
        </p15:guide>
        <p15:guide id="12" pos="5933">
          <p15:clr>
            <a:srgbClr val="5ACBF0"/>
          </p15:clr>
        </p15:guide>
        <p15:guide id="13" pos="6509">
          <p15:clr>
            <a:srgbClr val="5ACBF0"/>
          </p15:clr>
        </p15:guide>
        <p15:guide id="14" pos="7085">
          <p15:clr>
            <a:srgbClr val="5ACBF0"/>
          </p15:clr>
        </p15:guide>
        <p15:guide id="15" pos="7661">
          <p15:clr>
            <a:srgbClr val="5ACBF0"/>
          </p15:clr>
        </p15:guide>
        <p15:guide id="16" pos="288">
          <p15:clr>
            <a:srgbClr val="C35EA4"/>
          </p15:clr>
        </p15:guide>
        <p15:guide id="17" pos="7546">
          <p15:clr>
            <a:srgbClr val="C35EA4"/>
          </p15:clr>
        </p15:guide>
        <p15:guide id="18" orient="horz" pos="763">
          <p15:clr>
            <a:srgbClr val="5ACBF0"/>
          </p15:clr>
        </p15:guide>
        <p15:guide id="19" orient="horz" pos="1339">
          <p15:clr>
            <a:srgbClr val="5ACBF0"/>
          </p15:clr>
        </p15:guide>
        <p15:guide id="20" orient="horz" pos="1915">
          <p15:clr>
            <a:srgbClr val="5ACBF0"/>
          </p15:clr>
        </p15:guide>
        <p15:guide id="21" orient="horz" pos="2491">
          <p15:clr>
            <a:srgbClr val="5ACBF0"/>
          </p15:clr>
        </p15:guide>
        <p15:guide id="22" orient="horz" pos="3067">
          <p15:clr>
            <a:srgbClr val="5ACBF0"/>
          </p15:clr>
        </p15:guide>
        <p15:guide id="23" orient="horz" pos="3643">
          <p15:clr>
            <a:srgbClr val="5ACBF0"/>
          </p15:clr>
        </p15:guide>
        <p15:guide id="24" orient="horz" pos="4219">
          <p15:clr>
            <a:srgbClr val="5ACBF0"/>
          </p15:clr>
        </p15:guide>
        <p15:guide id="25" orient="horz" pos="302">
          <p15:clr>
            <a:srgbClr val="C35EA4"/>
          </p15:clr>
        </p15:guide>
        <p15:guide id="26" orient="horz" pos="4104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ocker/distribution" TargetMode="External"/><Relationship Id="rId2" Type="http://schemas.openxmlformats.org/officeDocument/2006/relationships/hyperlink" Target="https://docs.docker.com/registry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2295" y="4590066"/>
            <a:ext cx="9144000" cy="1655762"/>
          </a:xfrm>
        </p:spPr>
        <p:txBody>
          <a:bodyPr/>
          <a:lstStyle/>
          <a:p>
            <a:r>
              <a:rPr lang="en-US" sz="3600" b="1" dirty="0"/>
              <a:t>Windows Server &amp; Hyper-V Containers</a:t>
            </a:r>
          </a:p>
          <a:p>
            <a:r>
              <a:rPr lang="en-US" dirty="0"/>
              <a:t>Vaggelis Kappas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89" y="652689"/>
            <a:ext cx="10834412" cy="331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51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119835" y="1486746"/>
            <a:ext cx="5826761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Containers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Operating system virtualization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9835" y="4734897"/>
            <a:ext cx="5826760" cy="396931"/>
          </a:xfrm>
          <a:prstGeom prst="rect">
            <a:avLst/>
          </a:prstGeom>
          <a:noFill/>
        </p:spPr>
        <p:txBody>
          <a:bodyPr wrap="square" lIns="0" tIns="0" rIns="0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301" name="Rectangle 300"/>
          <p:cNvSpPr/>
          <p:nvPr/>
        </p:nvSpPr>
        <p:spPr bwMode="auto">
          <a:xfrm>
            <a:off x="830740" y="1890168"/>
            <a:ext cx="4864091" cy="1603185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302" name="Rectangle 301"/>
          <p:cNvSpPr/>
          <p:nvPr/>
        </p:nvSpPr>
        <p:spPr bwMode="auto">
          <a:xfrm>
            <a:off x="830740" y="3533370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303" name="Rectangle 302"/>
          <p:cNvSpPr/>
          <p:nvPr/>
        </p:nvSpPr>
        <p:spPr bwMode="auto">
          <a:xfrm>
            <a:off x="1878582" y="2386064"/>
            <a:ext cx="133005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Applications</a:t>
            </a:r>
          </a:p>
        </p:txBody>
      </p:sp>
      <p:grpSp>
        <p:nvGrpSpPr>
          <p:cNvPr id="304" name="Group 303"/>
          <p:cNvGrpSpPr/>
          <p:nvPr/>
        </p:nvGrpSpPr>
        <p:grpSpPr>
          <a:xfrm>
            <a:off x="1393069" y="2386064"/>
            <a:ext cx="491767" cy="487863"/>
            <a:chOff x="4495435" y="2334205"/>
            <a:chExt cx="501628" cy="497646"/>
          </a:xfrm>
        </p:grpSpPr>
        <p:sp>
          <p:nvSpPr>
            <p:cNvPr id="305" name="Rectangle 304"/>
            <p:cNvSpPr/>
            <p:nvPr/>
          </p:nvSpPr>
          <p:spPr bwMode="auto">
            <a:xfrm>
              <a:off x="4495435" y="2334205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07" name="Group 306"/>
            <p:cNvGrpSpPr/>
            <p:nvPr/>
          </p:nvGrpSpPr>
          <p:grpSpPr>
            <a:xfrm>
              <a:off x="4588362" y="2455579"/>
              <a:ext cx="315775" cy="254898"/>
              <a:chOff x="4406091" y="6049087"/>
              <a:chExt cx="3960813" cy="3197225"/>
            </a:xfrm>
            <a:solidFill>
              <a:schemeClr val="tx1"/>
            </a:solidFill>
          </p:grpSpPr>
          <p:sp>
            <p:nvSpPr>
              <p:cNvPr id="308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09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10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11" name="Rectangle 310"/>
          <p:cNvSpPr/>
          <p:nvPr/>
        </p:nvSpPr>
        <p:spPr bwMode="auto">
          <a:xfrm>
            <a:off x="1878582" y="2893937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Kernel</a:t>
            </a:r>
          </a:p>
        </p:txBody>
      </p:sp>
      <p:grpSp>
        <p:nvGrpSpPr>
          <p:cNvPr id="312" name="Group 311"/>
          <p:cNvGrpSpPr/>
          <p:nvPr/>
        </p:nvGrpSpPr>
        <p:grpSpPr>
          <a:xfrm>
            <a:off x="1393069" y="2893937"/>
            <a:ext cx="491767" cy="487863"/>
            <a:chOff x="4498836" y="2852262"/>
            <a:chExt cx="501628" cy="497646"/>
          </a:xfrm>
        </p:grpSpPr>
        <p:sp>
          <p:nvSpPr>
            <p:cNvPr id="313" name="Rectangle 312"/>
            <p:cNvSpPr/>
            <p:nvPr/>
          </p:nvSpPr>
          <p:spPr bwMode="auto">
            <a:xfrm>
              <a:off x="4498836" y="28522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14" name="Freeform 73"/>
            <p:cNvSpPr>
              <a:spLocks noChangeAspect="1" noEditPoints="1"/>
            </p:cNvSpPr>
            <p:nvPr/>
          </p:nvSpPr>
          <p:spPr bwMode="black">
            <a:xfrm>
              <a:off x="4600290" y="2951725"/>
              <a:ext cx="298721" cy="298720"/>
            </a:xfrm>
            <a:custGeom>
              <a:avLst/>
              <a:gdLst>
                <a:gd name="T0" fmla="*/ 313 w 330"/>
                <a:gd name="T1" fmla="*/ 161 h 330"/>
                <a:gd name="T2" fmla="*/ 313 w 330"/>
                <a:gd name="T3" fmla="*/ 128 h 330"/>
                <a:gd name="T4" fmla="*/ 284 w 330"/>
                <a:gd name="T5" fmla="*/ 137 h 330"/>
                <a:gd name="T6" fmla="*/ 298 w 330"/>
                <a:gd name="T7" fmla="*/ 111 h 330"/>
                <a:gd name="T8" fmla="*/ 330 w 330"/>
                <a:gd name="T9" fmla="*/ 103 h 330"/>
                <a:gd name="T10" fmla="*/ 298 w 330"/>
                <a:gd name="T11" fmla="*/ 95 h 330"/>
                <a:gd name="T12" fmla="*/ 284 w 330"/>
                <a:gd name="T13" fmla="*/ 87 h 330"/>
                <a:gd name="T14" fmla="*/ 235 w 330"/>
                <a:gd name="T15" fmla="*/ 46 h 330"/>
                <a:gd name="T16" fmla="*/ 244 w 330"/>
                <a:gd name="T17" fmla="*/ 17 h 330"/>
                <a:gd name="T18" fmla="*/ 211 w 330"/>
                <a:gd name="T19" fmla="*/ 17 h 330"/>
                <a:gd name="T20" fmla="*/ 219 w 330"/>
                <a:gd name="T21" fmla="*/ 46 h 330"/>
                <a:gd name="T22" fmla="*/ 194 w 330"/>
                <a:gd name="T23" fmla="*/ 32 h 330"/>
                <a:gd name="T24" fmla="*/ 186 w 330"/>
                <a:gd name="T25" fmla="*/ 0 h 330"/>
                <a:gd name="T26" fmla="*/ 178 w 330"/>
                <a:gd name="T27" fmla="*/ 32 h 330"/>
                <a:gd name="T28" fmla="*/ 152 w 330"/>
                <a:gd name="T29" fmla="*/ 46 h 330"/>
                <a:gd name="T30" fmla="*/ 161 w 330"/>
                <a:gd name="T31" fmla="*/ 17 h 330"/>
                <a:gd name="T32" fmla="*/ 128 w 330"/>
                <a:gd name="T33" fmla="*/ 17 h 330"/>
                <a:gd name="T34" fmla="*/ 137 w 330"/>
                <a:gd name="T35" fmla="*/ 46 h 330"/>
                <a:gd name="T36" fmla="*/ 111 w 330"/>
                <a:gd name="T37" fmla="*/ 32 h 330"/>
                <a:gd name="T38" fmla="*/ 103 w 330"/>
                <a:gd name="T39" fmla="*/ 0 h 330"/>
                <a:gd name="T40" fmla="*/ 95 w 330"/>
                <a:gd name="T41" fmla="*/ 32 h 330"/>
                <a:gd name="T42" fmla="*/ 87 w 330"/>
                <a:gd name="T43" fmla="*/ 46 h 330"/>
                <a:gd name="T44" fmla="*/ 46 w 330"/>
                <a:gd name="T45" fmla="*/ 95 h 330"/>
                <a:gd name="T46" fmla="*/ 17 w 330"/>
                <a:gd name="T47" fmla="*/ 86 h 330"/>
                <a:gd name="T48" fmla="*/ 17 w 330"/>
                <a:gd name="T49" fmla="*/ 120 h 330"/>
                <a:gd name="T50" fmla="*/ 46 w 330"/>
                <a:gd name="T51" fmla="*/ 111 h 330"/>
                <a:gd name="T52" fmla="*/ 32 w 330"/>
                <a:gd name="T53" fmla="*/ 137 h 330"/>
                <a:gd name="T54" fmla="*/ 0 w 330"/>
                <a:gd name="T55" fmla="*/ 144 h 330"/>
                <a:gd name="T56" fmla="*/ 32 w 330"/>
                <a:gd name="T57" fmla="*/ 152 h 330"/>
                <a:gd name="T58" fmla="*/ 46 w 330"/>
                <a:gd name="T59" fmla="*/ 178 h 330"/>
                <a:gd name="T60" fmla="*/ 17 w 330"/>
                <a:gd name="T61" fmla="*/ 169 h 330"/>
                <a:gd name="T62" fmla="*/ 17 w 330"/>
                <a:gd name="T63" fmla="*/ 203 h 330"/>
                <a:gd name="T64" fmla="*/ 46 w 330"/>
                <a:gd name="T65" fmla="*/ 194 h 330"/>
                <a:gd name="T66" fmla="*/ 32 w 330"/>
                <a:gd name="T67" fmla="*/ 219 h 330"/>
                <a:gd name="T68" fmla="*/ 0 w 330"/>
                <a:gd name="T69" fmla="*/ 227 h 330"/>
                <a:gd name="T70" fmla="*/ 32 w 330"/>
                <a:gd name="T71" fmla="*/ 235 h 330"/>
                <a:gd name="T72" fmla="*/ 46 w 330"/>
                <a:gd name="T73" fmla="*/ 243 h 330"/>
                <a:gd name="T74" fmla="*/ 95 w 330"/>
                <a:gd name="T75" fmla="*/ 284 h 330"/>
                <a:gd name="T76" fmla="*/ 86 w 330"/>
                <a:gd name="T77" fmla="*/ 313 h 330"/>
                <a:gd name="T78" fmla="*/ 120 w 330"/>
                <a:gd name="T79" fmla="*/ 313 h 330"/>
                <a:gd name="T80" fmla="*/ 111 w 330"/>
                <a:gd name="T81" fmla="*/ 284 h 330"/>
                <a:gd name="T82" fmla="*/ 137 w 330"/>
                <a:gd name="T83" fmla="*/ 298 h 330"/>
                <a:gd name="T84" fmla="*/ 144 w 330"/>
                <a:gd name="T85" fmla="*/ 330 h 330"/>
                <a:gd name="T86" fmla="*/ 152 w 330"/>
                <a:gd name="T87" fmla="*/ 298 h 330"/>
                <a:gd name="T88" fmla="*/ 178 w 330"/>
                <a:gd name="T89" fmla="*/ 284 h 330"/>
                <a:gd name="T90" fmla="*/ 169 w 330"/>
                <a:gd name="T91" fmla="*/ 313 h 330"/>
                <a:gd name="T92" fmla="*/ 203 w 330"/>
                <a:gd name="T93" fmla="*/ 313 h 330"/>
                <a:gd name="T94" fmla="*/ 194 w 330"/>
                <a:gd name="T95" fmla="*/ 284 h 330"/>
                <a:gd name="T96" fmla="*/ 219 w 330"/>
                <a:gd name="T97" fmla="*/ 298 h 330"/>
                <a:gd name="T98" fmla="*/ 227 w 330"/>
                <a:gd name="T99" fmla="*/ 330 h 330"/>
                <a:gd name="T100" fmla="*/ 235 w 330"/>
                <a:gd name="T101" fmla="*/ 298 h 330"/>
                <a:gd name="T102" fmla="*/ 243 w 330"/>
                <a:gd name="T103" fmla="*/ 284 h 330"/>
                <a:gd name="T104" fmla="*/ 284 w 330"/>
                <a:gd name="T105" fmla="*/ 235 h 330"/>
                <a:gd name="T106" fmla="*/ 313 w 330"/>
                <a:gd name="T107" fmla="*/ 244 h 330"/>
                <a:gd name="T108" fmla="*/ 313 w 330"/>
                <a:gd name="T109" fmla="*/ 211 h 330"/>
                <a:gd name="T110" fmla="*/ 284 w 330"/>
                <a:gd name="T111" fmla="*/ 219 h 330"/>
                <a:gd name="T112" fmla="*/ 298 w 330"/>
                <a:gd name="T113" fmla="*/ 194 h 330"/>
                <a:gd name="T114" fmla="*/ 330 w 330"/>
                <a:gd name="T115" fmla="*/ 186 h 330"/>
                <a:gd name="T116" fmla="*/ 298 w 330"/>
                <a:gd name="T117" fmla="*/ 178 h 330"/>
                <a:gd name="T118" fmla="*/ 284 w 330"/>
                <a:gd name="T119" fmla="*/ 152 h 330"/>
                <a:gd name="T120" fmla="*/ 165 w 330"/>
                <a:gd name="T121" fmla="*/ 267 h 330"/>
                <a:gd name="T122" fmla="*/ 165 w 330"/>
                <a:gd name="T123" fmla="*/ 63 h 330"/>
                <a:gd name="T124" fmla="*/ 165 w 330"/>
                <a:gd name="T125" fmla="*/ 2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30">
                  <a:moveTo>
                    <a:pt x="298" y="152"/>
                  </a:moveTo>
                  <a:cubicBezTo>
                    <a:pt x="301" y="158"/>
                    <a:pt x="307" y="161"/>
                    <a:pt x="313" y="161"/>
                  </a:cubicBezTo>
                  <a:cubicBezTo>
                    <a:pt x="322" y="161"/>
                    <a:pt x="330" y="154"/>
                    <a:pt x="330" y="144"/>
                  </a:cubicBezTo>
                  <a:cubicBezTo>
                    <a:pt x="330" y="135"/>
                    <a:pt x="322" y="128"/>
                    <a:pt x="313" y="128"/>
                  </a:cubicBezTo>
                  <a:cubicBezTo>
                    <a:pt x="307" y="128"/>
                    <a:pt x="301" y="131"/>
                    <a:pt x="298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11"/>
                    <a:pt x="284" y="111"/>
                    <a:pt x="284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301" y="116"/>
                    <a:pt x="307" y="120"/>
                    <a:pt x="313" y="120"/>
                  </a:cubicBezTo>
                  <a:cubicBezTo>
                    <a:pt x="322" y="120"/>
                    <a:pt x="330" y="112"/>
                    <a:pt x="330" y="103"/>
                  </a:cubicBezTo>
                  <a:cubicBezTo>
                    <a:pt x="330" y="94"/>
                    <a:pt x="322" y="86"/>
                    <a:pt x="313" y="86"/>
                  </a:cubicBezTo>
                  <a:cubicBezTo>
                    <a:pt x="307" y="86"/>
                    <a:pt x="301" y="90"/>
                    <a:pt x="298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65"/>
                    <a:pt x="266" y="46"/>
                    <a:pt x="243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40" y="29"/>
                    <a:pt x="244" y="23"/>
                    <a:pt x="244" y="17"/>
                  </a:cubicBezTo>
                  <a:cubicBezTo>
                    <a:pt x="244" y="8"/>
                    <a:pt x="237" y="0"/>
                    <a:pt x="227" y="0"/>
                  </a:cubicBezTo>
                  <a:cubicBezTo>
                    <a:pt x="218" y="0"/>
                    <a:pt x="211" y="8"/>
                    <a:pt x="211" y="17"/>
                  </a:cubicBezTo>
                  <a:cubicBezTo>
                    <a:pt x="211" y="23"/>
                    <a:pt x="214" y="29"/>
                    <a:pt x="219" y="3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9" y="29"/>
                    <a:pt x="203" y="23"/>
                    <a:pt x="203" y="17"/>
                  </a:cubicBezTo>
                  <a:cubicBezTo>
                    <a:pt x="203" y="8"/>
                    <a:pt x="195" y="0"/>
                    <a:pt x="186" y="0"/>
                  </a:cubicBezTo>
                  <a:cubicBezTo>
                    <a:pt x="177" y="0"/>
                    <a:pt x="169" y="8"/>
                    <a:pt x="169" y="17"/>
                  </a:cubicBezTo>
                  <a:cubicBezTo>
                    <a:pt x="169" y="23"/>
                    <a:pt x="173" y="29"/>
                    <a:pt x="178" y="3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8" y="29"/>
                    <a:pt x="161" y="23"/>
                    <a:pt x="161" y="17"/>
                  </a:cubicBezTo>
                  <a:cubicBezTo>
                    <a:pt x="161" y="8"/>
                    <a:pt x="154" y="0"/>
                    <a:pt x="144" y="0"/>
                  </a:cubicBezTo>
                  <a:cubicBezTo>
                    <a:pt x="135" y="0"/>
                    <a:pt x="128" y="8"/>
                    <a:pt x="128" y="17"/>
                  </a:cubicBezTo>
                  <a:cubicBezTo>
                    <a:pt x="128" y="23"/>
                    <a:pt x="131" y="29"/>
                    <a:pt x="137" y="32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6" y="29"/>
                    <a:pt x="120" y="23"/>
                    <a:pt x="120" y="17"/>
                  </a:cubicBezTo>
                  <a:cubicBezTo>
                    <a:pt x="120" y="8"/>
                    <a:pt x="112" y="0"/>
                    <a:pt x="103" y="0"/>
                  </a:cubicBezTo>
                  <a:cubicBezTo>
                    <a:pt x="94" y="0"/>
                    <a:pt x="86" y="8"/>
                    <a:pt x="86" y="17"/>
                  </a:cubicBezTo>
                  <a:cubicBezTo>
                    <a:pt x="86" y="23"/>
                    <a:pt x="90" y="29"/>
                    <a:pt x="95" y="3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5" y="46"/>
                    <a:pt x="46" y="65"/>
                    <a:pt x="46" y="87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9" y="90"/>
                    <a:pt x="23" y="86"/>
                    <a:pt x="17" y="86"/>
                  </a:cubicBezTo>
                  <a:cubicBezTo>
                    <a:pt x="8" y="86"/>
                    <a:pt x="0" y="94"/>
                    <a:pt x="0" y="103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3" y="120"/>
                    <a:pt x="29" y="116"/>
                    <a:pt x="32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9" y="131"/>
                    <a:pt x="23" y="128"/>
                    <a:pt x="17" y="128"/>
                  </a:cubicBezTo>
                  <a:cubicBezTo>
                    <a:pt x="8" y="128"/>
                    <a:pt x="0" y="135"/>
                    <a:pt x="0" y="144"/>
                  </a:cubicBezTo>
                  <a:cubicBezTo>
                    <a:pt x="0" y="154"/>
                    <a:pt x="8" y="161"/>
                    <a:pt x="17" y="161"/>
                  </a:cubicBezTo>
                  <a:cubicBezTo>
                    <a:pt x="23" y="161"/>
                    <a:pt x="29" y="158"/>
                    <a:pt x="32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29" y="173"/>
                    <a:pt x="23" y="169"/>
                    <a:pt x="17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23" y="203"/>
                    <a:pt x="29" y="199"/>
                    <a:pt x="32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29" y="214"/>
                    <a:pt x="23" y="211"/>
                    <a:pt x="17" y="211"/>
                  </a:cubicBezTo>
                  <a:cubicBezTo>
                    <a:pt x="8" y="211"/>
                    <a:pt x="0" y="218"/>
                    <a:pt x="0" y="227"/>
                  </a:cubicBezTo>
                  <a:cubicBezTo>
                    <a:pt x="0" y="237"/>
                    <a:pt x="8" y="244"/>
                    <a:pt x="17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43"/>
                    <a:pt x="46" y="243"/>
                    <a:pt x="46" y="243"/>
                  </a:cubicBezTo>
                  <a:cubicBezTo>
                    <a:pt x="46" y="266"/>
                    <a:pt x="65" y="284"/>
                    <a:pt x="87" y="284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0" y="301"/>
                    <a:pt x="86" y="307"/>
                    <a:pt x="86" y="313"/>
                  </a:cubicBezTo>
                  <a:cubicBezTo>
                    <a:pt x="86" y="322"/>
                    <a:pt x="94" y="330"/>
                    <a:pt x="103" y="330"/>
                  </a:cubicBezTo>
                  <a:cubicBezTo>
                    <a:pt x="112" y="330"/>
                    <a:pt x="120" y="322"/>
                    <a:pt x="120" y="313"/>
                  </a:cubicBezTo>
                  <a:cubicBezTo>
                    <a:pt x="120" y="307"/>
                    <a:pt x="116" y="301"/>
                    <a:pt x="111" y="298"/>
                  </a:cubicBezTo>
                  <a:cubicBezTo>
                    <a:pt x="111" y="284"/>
                    <a:pt x="111" y="284"/>
                    <a:pt x="11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7" y="298"/>
                    <a:pt x="137" y="298"/>
                    <a:pt x="137" y="298"/>
                  </a:cubicBezTo>
                  <a:cubicBezTo>
                    <a:pt x="131" y="301"/>
                    <a:pt x="128" y="307"/>
                    <a:pt x="128" y="313"/>
                  </a:cubicBezTo>
                  <a:cubicBezTo>
                    <a:pt x="128" y="322"/>
                    <a:pt x="135" y="330"/>
                    <a:pt x="144" y="330"/>
                  </a:cubicBezTo>
                  <a:cubicBezTo>
                    <a:pt x="154" y="330"/>
                    <a:pt x="161" y="322"/>
                    <a:pt x="161" y="313"/>
                  </a:cubicBezTo>
                  <a:cubicBezTo>
                    <a:pt x="161" y="307"/>
                    <a:pt x="158" y="301"/>
                    <a:pt x="152" y="298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8" y="298"/>
                    <a:pt x="178" y="298"/>
                    <a:pt x="178" y="298"/>
                  </a:cubicBezTo>
                  <a:cubicBezTo>
                    <a:pt x="173" y="301"/>
                    <a:pt x="169" y="307"/>
                    <a:pt x="169" y="313"/>
                  </a:cubicBezTo>
                  <a:cubicBezTo>
                    <a:pt x="169" y="322"/>
                    <a:pt x="177" y="330"/>
                    <a:pt x="186" y="330"/>
                  </a:cubicBezTo>
                  <a:cubicBezTo>
                    <a:pt x="195" y="330"/>
                    <a:pt x="203" y="322"/>
                    <a:pt x="203" y="313"/>
                  </a:cubicBezTo>
                  <a:cubicBezTo>
                    <a:pt x="203" y="307"/>
                    <a:pt x="199" y="301"/>
                    <a:pt x="194" y="298"/>
                  </a:cubicBezTo>
                  <a:cubicBezTo>
                    <a:pt x="194" y="284"/>
                    <a:pt x="194" y="284"/>
                    <a:pt x="194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4" y="301"/>
                    <a:pt x="211" y="307"/>
                    <a:pt x="211" y="313"/>
                  </a:cubicBezTo>
                  <a:cubicBezTo>
                    <a:pt x="211" y="322"/>
                    <a:pt x="218" y="330"/>
                    <a:pt x="227" y="330"/>
                  </a:cubicBezTo>
                  <a:cubicBezTo>
                    <a:pt x="237" y="330"/>
                    <a:pt x="244" y="322"/>
                    <a:pt x="244" y="313"/>
                  </a:cubicBezTo>
                  <a:cubicBezTo>
                    <a:pt x="244" y="307"/>
                    <a:pt x="240" y="301"/>
                    <a:pt x="235" y="298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66" y="284"/>
                    <a:pt x="284" y="266"/>
                    <a:pt x="284" y="243"/>
                  </a:cubicBezTo>
                  <a:cubicBezTo>
                    <a:pt x="284" y="235"/>
                    <a:pt x="284" y="235"/>
                    <a:pt x="284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1" y="240"/>
                    <a:pt x="307" y="244"/>
                    <a:pt x="313" y="244"/>
                  </a:cubicBezTo>
                  <a:cubicBezTo>
                    <a:pt x="322" y="244"/>
                    <a:pt x="330" y="237"/>
                    <a:pt x="330" y="227"/>
                  </a:cubicBezTo>
                  <a:cubicBezTo>
                    <a:pt x="330" y="218"/>
                    <a:pt x="322" y="211"/>
                    <a:pt x="313" y="211"/>
                  </a:cubicBezTo>
                  <a:cubicBezTo>
                    <a:pt x="307" y="211"/>
                    <a:pt x="301" y="214"/>
                    <a:pt x="298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4" y="194"/>
                    <a:pt x="284" y="194"/>
                    <a:pt x="284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1" y="199"/>
                    <a:pt x="307" y="203"/>
                    <a:pt x="313" y="203"/>
                  </a:cubicBezTo>
                  <a:cubicBezTo>
                    <a:pt x="322" y="203"/>
                    <a:pt x="330" y="195"/>
                    <a:pt x="330" y="186"/>
                  </a:cubicBezTo>
                  <a:cubicBezTo>
                    <a:pt x="330" y="177"/>
                    <a:pt x="322" y="169"/>
                    <a:pt x="313" y="169"/>
                  </a:cubicBezTo>
                  <a:cubicBezTo>
                    <a:pt x="307" y="169"/>
                    <a:pt x="301" y="173"/>
                    <a:pt x="298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52"/>
                    <a:pt x="284" y="152"/>
                    <a:pt x="284" y="152"/>
                  </a:cubicBezTo>
                  <a:lnTo>
                    <a:pt x="298" y="152"/>
                  </a:lnTo>
                  <a:close/>
                  <a:moveTo>
                    <a:pt x="165" y="267"/>
                  </a:moveTo>
                  <a:cubicBezTo>
                    <a:pt x="109" y="267"/>
                    <a:pt x="63" y="221"/>
                    <a:pt x="63" y="165"/>
                  </a:cubicBezTo>
                  <a:cubicBezTo>
                    <a:pt x="63" y="109"/>
                    <a:pt x="109" y="63"/>
                    <a:pt x="165" y="63"/>
                  </a:cubicBezTo>
                  <a:cubicBezTo>
                    <a:pt x="221" y="63"/>
                    <a:pt x="267" y="109"/>
                    <a:pt x="267" y="165"/>
                  </a:cubicBezTo>
                  <a:cubicBezTo>
                    <a:pt x="267" y="221"/>
                    <a:pt x="221" y="267"/>
                    <a:pt x="165" y="26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15" name="Group 314"/>
          <p:cNvGrpSpPr/>
          <p:nvPr/>
        </p:nvGrpSpPr>
        <p:grpSpPr>
          <a:xfrm>
            <a:off x="3316449" y="2023777"/>
            <a:ext cx="690581" cy="835736"/>
            <a:chOff x="1156020" y="2248829"/>
            <a:chExt cx="704429" cy="852494"/>
          </a:xfrm>
        </p:grpSpPr>
        <p:sp>
          <p:nvSpPr>
            <p:cNvPr id="316" name="TextBox 315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17" name="Rectangle 316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18" name="Group 317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19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20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21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22" name="Group 321"/>
          <p:cNvGrpSpPr/>
          <p:nvPr/>
        </p:nvGrpSpPr>
        <p:grpSpPr>
          <a:xfrm>
            <a:off x="4117530" y="2023777"/>
            <a:ext cx="690581" cy="835736"/>
            <a:chOff x="1156020" y="2248829"/>
            <a:chExt cx="704429" cy="852494"/>
          </a:xfrm>
        </p:grpSpPr>
        <p:sp>
          <p:nvSpPr>
            <p:cNvPr id="323" name="TextBox 322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24" name="Rectangle 323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25" name="Group 324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26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27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28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29" name="Group 328"/>
          <p:cNvGrpSpPr/>
          <p:nvPr/>
        </p:nvGrpSpPr>
        <p:grpSpPr>
          <a:xfrm>
            <a:off x="4918610" y="2023777"/>
            <a:ext cx="690581" cy="835736"/>
            <a:chOff x="1156020" y="2248829"/>
            <a:chExt cx="704429" cy="852494"/>
          </a:xfrm>
        </p:grpSpPr>
        <p:sp>
          <p:nvSpPr>
            <p:cNvPr id="330" name="TextBox 329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31" name="Rectangle 330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33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34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35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36" name="Rectangle 335"/>
          <p:cNvSpPr/>
          <p:nvPr/>
        </p:nvSpPr>
        <p:spPr bwMode="auto">
          <a:xfrm>
            <a:off x="345227" y="1890168"/>
            <a:ext cx="491767" cy="16031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37" name="Group 336"/>
          <p:cNvGrpSpPr/>
          <p:nvPr/>
        </p:nvGrpSpPr>
        <p:grpSpPr>
          <a:xfrm>
            <a:off x="447433" y="2586575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338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39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340" name="Rectangle 339"/>
          <p:cNvSpPr/>
          <p:nvPr/>
        </p:nvSpPr>
        <p:spPr bwMode="auto">
          <a:xfrm>
            <a:off x="345227" y="3533370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41" name="Group 340"/>
          <p:cNvGrpSpPr/>
          <p:nvPr/>
        </p:nvGrpSpPr>
        <p:grpSpPr>
          <a:xfrm>
            <a:off x="491810" y="3661166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342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3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4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5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46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cxnSp>
        <p:nvCxnSpPr>
          <p:cNvPr id="427" name="Straight Connector 426"/>
          <p:cNvCxnSpPr>
            <a:cxnSpLocks/>
          </p:cNvCxnSpPr>
          <p:nvPr/>
        </p:nvCxnSpPr>
        <p:spPr>
          <a:xfrm flipH="1">
            <a:off x="7059190" y="1239053"/>
            <a:ext cx="4227" cy="543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8" name="Group 427"/>
          <p:cNvGrpSpPr/>
          <p:nvPr/>
        </p:nvGrpSpPr>
        <p:grpSpPr>
          <a:xfrm>
            <a:off x="8396514" y="2181084"/>
            <a:ext cx="2428026" cy="1271822"/>
            <a:chOff x="8624153" y="2019905"/>
            <a:chExt cx="2476713" cy="1297325"/>
          </a:xfrm>
        </p:grpSpPr>
        <p:grpSp>
          <p:nvGrpSpPr>
            <p:cNvPr id="429" name="Group 428"/>
            <p:cNvGrpSpPr/>
            <p:nvPr/>
          </p:nvGrpSpPr>
          <p:grpSpPr>
            <a:xfrm>
              <a:off x="8628838" y="2951470"/>
              <a:ext cx="2472028" cy="365760"/>
              <a:chOff x="8658780" y="2951470"/>
              <a:chExt cx="2472028" cy="365760"/>
            </a:xfrm>
          </p:grpSpPr>
          <p:sp>
            <p:nvSpPr>
              <p:cNvPr id="451" name="Rectangle 450"/>
              <p:cNvSpPr/>
              <p:nvPr/>
            </p:nvSpPr>
            <p:spPr bwMode="auto">
              <a:xfrm>
                <a:off x="9027688" y="2951470"/>
                <a:ext cx="2103120" cy="365760"/>
              </a:xfrm>
              <a:prstGeom prst="rec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76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cs typeface="Segoe UI" pitchFamily="34" charset="0"/>
                  </a:rPr>
                  <a:t>Kernel</a:t>
                </a:r>
              </a:p>
            </p:txBody>
          </p:sp>
          <p:grpSp>
            <p:nvGrpSpPr>
              <p:cNvPr id="452" name="Group 451"/>
              <p:cNvGrpSpPr/>
              <p:nvPr/>
            </p:nvGrpSpPr>
            <p:grpSpPr>
              <a:xfrm>
                <a:off x="8658780" y="2951470"/>
                <a:ext cx="365760" cy="365760"/>
                <a:chOff x="4498836" y="2852262"/>
                <a:chExt cx="501628" cy="497646"/>
              </a:xfrm>
            </p:grpSpPr>
            <p:sp>
              <p:nvSpPr>
                <p:cNvPr id="453" name="Rectangle 452"/>
                <p:cNvSpPr/>
                <p:nvPr/>
              </p:nvSpPr>
              <p:spPr bwMode="auto">
                <a:xfrm>
                  <a:off x="4498836" y="2852262"/>
                  <a:ext cx="501628" cy="49764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114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454" name="Freeform 73"/>
                <p:cNvSpPr>
                  <a:spLocks noChangeAspect="1" noEditPoints="1"/>
                </p:cNvSpPr>
                <p:nvPr/>
              </p:nvSpPr>
              <p:spPr bwMode="black">
                <a:xfrm>
                  <a:off x="4600290" y="2951725"/>
                  <a:ext cx="298721" cy="298720"/>
                </a:xfrm>
                <a:custGeom>
                  <a:avLst/>
                  <a:gdLst>
                    <a:gd name="T0" fmla="*/ 313 w 330"/>
                    <a:gd name="T1" fmla="*/ 161 h 330"/>
                    <a:gd name="T2" fmla="*/ 313 w 330"/>
                    <a:gd name="T3" fmla="*/ 128 h 330"/>
                    <a:gd name="T4" fmla="*/ 284 w 330"/>
                    <a:gd name="T5" fmla="*/ 137 h 330"/>
                    <a:gd name="T6" fmla="*/ 298 w 330"/>
                    <a:gd name="T7" fmla="*/ 111 h 330"/>
                    <a:gd name="T8" fmla="*/ 330 w 330"/>
                    <a:gd name="T9" fmla="*/ 103 h 330"/>
                    <a:gd name="T10" fmla="*/ 298 w 330"/>
                    <a:gd name="T11" fmla="*/ 95 h 330"/>
                    <a:gd name="T12" fmla="*/ 284 w 330"/>
                    <a:gd name="T13" fmla="*/ 87 h 330"/>
                    <a:gd name="T14" fmla="*/ 235 w 330"/>
                    <a:gd name="T15" fmla="*/ 46 h 330"/>
                    <a:gd name="T16" fmla="*/ 244 w 330"/>
                    <a:gd name="T17" fmla="*/ 17 h 330"/>
                    <a:gd name="T18" fmla="*/ 211 w 330"/>
                    <a:gd name="T19" fmla="*/ 17 h 330"/>
                    <a:gd name="T20" fmla="*/ 219 w 330"/>
                    <a:gd name="T21" fmla="*/ 46 h 330"/>
                    <a:gd name="T22" fmla="*/ 194 w 330"/>
                    <a:gd name="T23" fmla="*/ 32 h 330"/>
                    <a:gd name="T24" fmla="*/ 186 w 330"/>
                    <a:gd name="T25" fmla="*/ 0 h 330"/>
                    <a:gd name="T26" fmla="*/ 178 w 330"/>
                    <a:gd name="T27" fmla="*/ 32 h 330"/>
                    <a:gd name="T28" fmla="*/ 152 w 330"/>
                    <a:gd name="T29" fmla="*/ 46 h 330"/>
                    <a:gd name="T30" fmla="*/ 161 w 330"/>
                    <a:gd name="T31" fmla="*/ 17 h 330"/>
                    <a:gd name="T32" fmla="*/ 128 w 330"/>
                    <a:gd name="T33" fmla="*/ 17 h 330"/>
                    <a:gd name="T34" fmla="*/ 137 w 330"/>
                    <a:gd name="T35" fmla="*/ 46 h 330"/>
                    <a:gd name="T36" fmla="*/ 111 w 330"/>
                    <a:gd name="T37" fmla="*/ 32 h 330"/>
                    <a:gd name="T38" fmla="*/ 103 w 330"/>
                    <a:gd name="T39" fmla="*/ 0 h 330"/>
                    <a:gd name="T40" fmla="*/ 95 w 330"/>
                    <a:gd name="T41" fmla="*/ 32 h 330"/>
                    <a:gd name="T42" fmla="*/ 87 w 330"/>
                    <a:gd name="T43" fmla="*/ 46 h 330"/>
                    <a:gd name="T44" fmla="*/ 46 w 330"/>
                    <a:gd name="T45" fmla="*/ 95 h 330"/>
                    <a:gd name="T46" fmla="*/ 17 w 330"/>
                    <a:gd name="T47" fmla="*/ 86 h 330"/>
                    <a:gd name="T48" fmla="*/ 17 w 330"/>
                    <a:gd name="T49" fmla="*/ 120 h 330"/>
                    <a:gd name="T50" fmla="*/ 46 w 330"/>
                    <a:gd name="T51" fmla="*/ 111 h 330"/>
                    <a:gd name="T52" fmla="*/ 32 w 330"/>
                    <a:gd name="T53" fmla="*/ 137 h 330"/>
                    <a:gd name="T54" fmla="*/ 0 w 330"/>
                    <a:gd name="T55" fmla="*/ 144 h 330"/>
                    <a:gd name="T56" fmla="*/ 32 w 330"/>
                    <a:gd name="T57" fmla="*/ 152 h 330"/>
                    <a:gd name="T58" fmla="*/ 46 w 330"/>
                    <a:gd name="T59" fmla="*/ 178 h 330"/>
                    <a:gd name="T60" fmla="*/ 17 w 330"/>
                    <a:gd name="T61" fmla="*/ 169 h 330"/>
                    <a:gd name="T62" fmla="*/ 17 w 330"/>
                    <a:gd name="T63" fmla="*/ 203 h 330"/>
                    <a:gd name="T64" fmla="*/ 46 w 330"/>
                    <a:gd name="T65" fmla="*/ 194 h 330"/>
                    <a:gd name="T66" fmla="*/ 32 w 330"/>
                    <a:gd name="T67" fmla="*/ 219 h 330"/>
                    <a:gd name="T68" fmla="*/ 0 w 330"/>
                    <a:gd name="T69" fmla="*/ 227 h 330"/>
                    <a:gd name="T70" fmla="*/ 32 w 330"/>
                    <a:gd name="T71" fmla="*/ 235 h 330"/>
                    <a:gd name="T72" fmla="*/ 46 w 330"/>
                    <a:gd name="T73" fmla="*/ 243 h 330"/>
                    <a:gd name="T74" fmla="*/ 95 w 330"/>
                    <a:gd name="T75" fmla="*/ 284 h 330"/>
                    <a:gd name="T76" fmla="*/ 86 w 330"/>
                    <a:gd name="T77" fmla="*/ 313 h 330"/>
                    <a:gd name="T78" fmla="*/ 120 w 330"/>
                    <a:gd name="T79" fmla="*/ 313 h 330"/>
                    <a:gd name="T80" fmla="*/ 111 w 330"/>
                    <a:gd name="T81" fmla="*/ 284 h 330"/>
                    <a:gd name="T82" fmla="*/ 137 w 330"/>
                    <a:gd name="T83" fmla="*/ 298 h 330"/>
                    <a:gd name="T84" fmla="*/ 144 w 330"/>
                    <a:gd name="T85" fmla="*/ 330 h 330"/>
                    <a:gd name="T86" fmla="*/ 152 w 330"/>
                    <a:gd name="T87" fmla="*/ 298 h 330"/>
                    <a:gd name="T88" fmla="*/ 178 w 330"/>
                    <a:gd name="T89" fmla="*/ 284 h 330"/>
                    <a:gd name="T90" fmla="*/ 169 w 330"/>
                    <a:gd name="T91" fmla="*/ 313 h 330"/>
                    <a:gd name="T92" fmla="*/ 203 w 330"/>
                    <a:gd name="T93" fmla="*/ 313 h 330"/>
                    <a:gd name="T94" fmla="*/ 194 w 330"/>
                    <a:gd name="T95" fmla="*/ 284 h 330"/>
                    <a:gd name="T96" fmla="*/ 219 w 330"/>
                    <a:gd name="T97" fmla="*/ 298 h 330"/>
                    <a:gd name="T98" fmla="*/ 227 w 330"/>
                    <a:gd name="T99" fmla="*/ 330 h 330"/>
                    <a:gd name="T100" fmla="*/ 235 w 330"/>
                    <a:gd name="T101" fmla="*/ 298 h 330"/>
                    <a:gd name="T102" fmla="*/ 243 w 330"/>
                    <a:gd name="T103" fmla="*/ 284 h 330"/>
                    <a:gd name="T104" fmla="*/ 284 w 330"/>
                    <a:gd name="T105" fmla="*/ 235 h 330"/>
                    <a:gd name="T106" fmla="*/ 313 w 330"/>
                    <a:gd name="T107" fmla="*/ 244 h 330"/>
                    <a:gd name="T108" fmla="*/ 313 w 330"/>
                    <a:gd name="T109" fmla="*/ 211 h 330"/>
                    <a:gd name="T110" fmla="*/ 284 w 330"/>
                    <a:gd name="T111" fmla="*/ 219 h 330"/>
                    <a:gd name="T112" fmla="*/ 298 w 330"/>
                    <a:gd name="T113" fmla="*/ 194 h 330"/>
                    <a:gd name="T114" fmla="*/ 330 w 330"/>
                    <a:gd name="T115" fmla="*/ 186 h 330"/>
                    <a:gd name="T116" fmla="*/ 298 w 330"/>
                    <a:gd name="T117" fmla="*/ 178 h 330"/>
                    <a:gd name="T118" fmla="*/ 284 w 330"/>
                    <a:gd name="T119" fmla="*/ 152 h 330"/>
                    <a:gd name="T120" fmla="*/ 165 w 330"/>
                    <a:gd name="T121" fmla="*/ 267 h 330"/>
                    <a:gd name="T122" fmla="*/ 165 w 330"/>
                    <a:gd name="T123" fmla="*/ 63 h 330"/>
                    <a:gd name="T124" fmla="*/ 165 w 330"/>
                    <a:gd name="T125" fmla="*/ 26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0" h="330">
                      <a:moveTo>
                        <a:pt x="298" y="152"/>
                      </a:moveTo>
                      <a:cubicBezTo>
                        <a:pt x="301" y="158"/>
                        <a:pt x="307" y="161"/>
                        <a:pt x="313" y="161"/>
                      </a:cubicBezTo>
                      <a:cubicBezTo>
                        <a:pt x="322" y="161"/>
                        <a:pt x="330" y="154"/>
                        <a:pt x="330" y="144"/>
                      </a:cubicBezTo>
                      <a:cubicBezTo>
                        <a:pt x="330" y="135"/>
                        <a:pt x="322" y="128"/>
                        <a:pt x="313" y="128"/>
                      </a:cubicBezTo>
                      <a:cubicBezTo>
                        <a:pt x="307" y="128"/>
                        <a:pt x="301" y="131"/>
                        <a:pt x="298" y="137"/>
                      </a:cubicBezTo>
                      <a:cubicBezTo>
                        <a:pt x="284" y="137"/>
                        <a:pt x="284" y="137"/>
                        <a:pt x="284" y="137"/>
                      </a:cubicBezTo>
                      <a:cubicBezTo>
                        <a:pt x="284" y="111"/>
                        <a:pt x="284" y="111"/>
                        <a:pt x="284" y="111"/>
                      </a:cubicBezTo>
                      <a:cubicBezTo>
                        <a:pt x="298" y="111"/>
                        <a:pt x="298" y="111"/>
                        <a:pt x="298" y="111"/>
                      </a:cubicBezTo>
                      <a:cubicBezTo>
                        <a:pt x="301" y="116"/>
                        <a:pt x="307" y="120"/>
                        <a:pt x="313" y="120"/>
                      </a:cubicBezTo>
                      <a:cubicBezTo>
                        <a:pt x="322" y="120"/>
                        <a:pt x="330" y="112"/>
                        <a:pt x="330" y="103"/>
                      </a:cubicBezTo>
                      <a:cubicBezTo>
                        <a:pt x="330" y="94"/>
                        <a:pt x="322" y="86"/>
                        <a:pt x="313" y="86"/>
                      </a:cubicBezTo>
                      <a:cubicBezTo>
                        <a:pt x="307" y="86"/>
                        <a:pt x="301" y="90"/>
                        <a:pt x="298" y="95"/>
                      </a:cubicBezTo>
                      <a:cubicBezTo>
                        <a:pt x="284" y="95"/>
                        <a:pt x="284" y="95"/>
                        <a:pt x="284" y="95"/>
                      </a:cubicBezTo>
                      <a:cubicBezTo>
                        <a:pt x="284" y="87"/>
                        <a:pt x="284" y="87"/>
                        <a:pt x="284" y="87"/>
                      </a:cubicBezTo>
                      <a:cubicBezTo>
                        <a:pt x="284" y="65"/>
                        <a:pt x="266" y="46"/>
                        <a:pt x="243" y="46"/>
                      </a:cubicBezTo>
                      <a:cubicBezTo>
                        <a:pt x="235" y="46"/>
                        <a:pt x="235" y="46"/>
                        <a:pt x="235" y="46"/>
                      </a:cubicBezTo>
                      <a:cubicBezTo>
                        <a:pt x="235" y="32"/>
                        <a:pt x="235" y="32"/>
                        <a:pt x="235" y="32"/>
                      </a:cubicBezTo>
                      <a:cubicBezTo>
                        <a:pt x="240" y="29"/>
                        <a:pt x="244" y="23"/>
                        <a:pt x="244" y="17"/>
                      </a:cubicBezTo>
                      <a:cubicBezTo>
                        <a:pt x="244" y="8"/>
                        <a:pt x="237" y="0"/>
                        <a:pt x="227" y="0"/>
                      </a:cubicBezTo>
                      <a:cubicBezTo>
                        <a:pt x="218" y="0"/>
                        <a:pt x="211" y="8"/>
                        <a:pt x="211" y="17"/>
                      </a:cubicBezTo>
                      <a:cubicBezTo>
                        <a:pt x="211" y="23"/>
                        <a:pt x="214" y="29"/>
                        <a:pt x="219" y="32"/>
                      </a:cubicBezTo>
                      <a:cubicBezTo>
                        <a:pt x="219" y="46"/>
                        <a:pt x="219" y="46"/>
                        <a:pt x="219" y="46"/>
                      </a:cubicBez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2"/>
                        <a:pt x="194" y="32"/>
                        <a:pt x="194" y="32"/>
                      </a:cubicBezTo>
                      <a:cubicBezTo>
                        <a:pt x="199" y="29"/>
                        <a:pt x="203" y="23"/>
                        <a:pt x="203" y="17"/>
                      </a:cubicBezTo>
                      <a:cubicBezTo>
                        <a:pt x="203" y="8"/>
                        <a:pt x="195" y="0"/>
                        <a:pt x="186" y="0"/>
                      </a:cubicBezTo>
                      <a:cubicBezTo>
                        <a:pt x="177" y="0"/>
                        <a:pt x="169" y="8"/>
                        <a:pt x="169" y="17"/>
                      </a:cubicBezTo>
                      <a:cubicBezTo>
                        <a:pt x="169" y="23"/>
                        <a:pt x="173" y="29"/>
                        <a:pt x="178" y="32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152" y="46"/>
                        <a:pt x="152" y="46"/>
                        <a:pt x="152" y="46"/>
                      </a:cubicBezTo>
                      <a:cubicBezTo>
                        <a:pt x="152" y="32"/>
                        <a:pt x="152" y="32"/>
                        <a:pt x="152" y="32"/>
                      </a:cubicBezTo>
                      <a:cubicBezTo>
                        <a:pt x="158" y="29"/>
                        <a:pt x="161" y="23"/>
                        <a:pt x="161" y="17"/>
                      </a:cubicBezTo>
                      <a:cubicBezTo>
                        <a:pt x="161" y="8"/>
                        <a:pt x="154" y="0"/>
                        <a:pt x="144" y="0"/>
                      </a:cubicBezTo>
                      <a:cubicBezTo>
                        <a:pt x="135" y="0"/>
                        <a:pt x="128" y="8"/>
                        <a:pt x="128" y="17"/>
                      </a:cubicBezTo>
                      <a:cubicBezTo>
                        <a:pt x="128" y="23"/>
                        <a:pt x="131" y="29"/>
                        <a:pt x="137" y="32"/>
                      </a:cubicBezTo>
                      <a:cubicBezTo>
                        <a:pt x="137" y="46"/>
                        <a:pt x="137" y="46"/>
                        <a:pt x="137" y="46"/>
                      </a:cubicBez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6" y="29"/>
                        <a:pt x="120" y="23"/>
                        <a:pt x="120" y="17"/>
                      </a:cubicBezTo>
                      <a:cubicBezTo>
                        <a:pt x="120" y="8"/>
                        <a:pt x="112" y="0"/>
                        <a:pt x="103" y="0"/>
                      </a:cubicBezTo>
                      <a:cubicBezTo>
                        <a:pt x="94" y="0"/>
                        <a:pt x="86" y="8"/>
                        <a:pt x="86" y="17"/>
                      </a:cubicBezTo>
                      <a:cubicBezTo>
                        <a:pt x="86" y="23"/>
                        <a:pt x="90" y="29"/>
                        <a:pt x="95" y="32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87" y="46"/>
                        <a:pt x="87" y="46"/>
                        <a:pt x="87" y="46"/>
                      </a:cubicBezTo>
                      <a:cubicBezTo>
                        <a:pt x="65" y="46"/>
                        <a:pt x="46" y="65"/>
                        <a:pt x="46" y="87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29" y="90"/>
                        <a:pt x="23" y="86"/>
                        <a:pt x="17" y="86"/>
                      </a:cubicBezTo>
                      <a:cubicBezTo>
                        <a:pt x="8" y="86"/>
                        <a:pt x="0" y="94"/>
                        <a:pt x="0" y="103"/>
                      </a:cubicBezTo>
                      <a:cubicBezTo>
                        <a:pt x="0" y="112"/>
                        <a:pt x="8" y="120"/>
                        <a:pt x="17" y="120"/>
                      </a:cubicBezTo>
                      <a:cubicBezTo>
                        <a:pt x="23" y="120"/>
                        <a:pt x="29" y="116"/>
                        <a:pt x="32" y="111"/>
                      </a:cubicBezTo>
                      <a:cubicBezTo>
                        <a:pt x="46" y="111"/>
                        <a:pt x="46" y="111"/>
                        <a:pt x="46" y="111"/>
                      </a:cubicBezTo>
                      <a:cubicBezTo>
                        <a:pt x="46" y="137"/>
                        <a:pt x="46" y="137"/>
                        <a:pt x="46" y="137"/>
                      </a:cubicBezTo>
                      <a:cubicBezTo>
                        <a:pt x="32" y="137"/>
                        <a:pt x="32" y="137"/>
                        <a:pt x="32" y="137"/>
                      </a:cubicBezTo>
                      <a:cubicBezTo>
                        <a:pt x="29" y="131"/>
                        <a:pt x="23" y="128"/>
                        <a:pt x="17" y="128"/>
                      </a:cubicBezTo>
                      <a:cubicBezTo>
                        <a:pt x="8" y="128"/>
                        <a:pt x="0" y="135"/>
                        <a:pt x="0" y="144"/>
                      </a:cubicBezTo>
                      <a:cubicBezTo>
                        <a:pt x="0" y="154"/>
                        <a:pt x="8" y="161"/>
                        <a:pt x="17" y="161"/>
                      </a:cubicBezTo>
                      <a:cubicBezTo>
                        <a:pt x="23" y="161"/>
                        <a:pt x="29" y="158"/>
                        <a:pt x="32" y="152"/>
                      </a:cubicBezTo>
                      <a:cubicBezTo>
                        <a:pt x="46" y="152"/>
                        <a:pt x="46" y="152"/>
                        <a:pt x="46" y="152"/>
                      </a:cubicBezTo>
                      <a:cubicBezTo>
                        <a:pt x="46" y="178"/>
                        <a:pt x="46" y="178"/>
                        <a:pt x="46" y="178"/>
                      </a:cubicBezTo>
                      <a:cubicBezTo>
                        <a:pt x="32" y="178"/>
                        <a:pt x="32" y="178"/>
                        <a:pt x="32" y="178"/>
                      </a:cubicBezTo>
                      <a:cubicBezTo>
                        <a:pt x="29" y="173"/>
                        <a:pt x="23" y="169"/>
                        <a:pt x="17" y="169"/>
                      </a:cubicBezTo>
                      <a:cubicBezTo>
                        <a:pt x="8" y="169"/>
                        <a:pt x="0" y="177"/>
                        <a:pt x="0" y="186"/>
                      </a:cubicBezTo>
                      <a:cubicBezTo>
                        <a:pt x="0" y="195"/>
                        <a:pt x="8" y="203"/>
                        <a:pt x="17" y="203"/>
                      </a:cubicBezTo>
                      <a:cubicBezTo>
                        <a:pt x="23" y="203"/>
                        <a:pt x="29" y="199"/>
                        <a:pt x="32" y="194"/>
                      </a:cubicBez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46" y="219"/>
                        <a:pt x="46" y="219"/>
                        <a:pt x="46" y="219"/>
                      </a:cubicBezTo>
                      <a:cubicBezTo>
                        <a:pt x="32" y="219"/>
                        <a:pt x="32" y="219"/>
                        <a:pt x="32" y="219"/>
                      </a:cubicBezTo>
                      <a:cubicBezTo>
                        <a:pt x="29" y="214"/>
                        <a:pt x="23" y="211"/>
                        <a:pt x="17" y="211"/>
                      </a:cubicBezTo>
                      <a:cubicBezTo>
                        <a:pt x="8" y="211"/>
                        <a:pt x="0" y="218"/>
                        <a:pt x="0" y="227"/>
                      </a:cubicBezTo>
                      <a:cubicBezTo>
                        <a:pt x="0" y="237"/>
                        <a:pt x="8" y="244"/>
                        <a:pt x="17" y="244"/>
                      </a:cubicBezTo>
                      <a:cubicBezTo>
                        <a:pt x="23" y="244"/>
                        <a:pt x="29" y="240"/>
                        <a:pt x="32" y="235"/>
                      </a:cubicBezTo>
                      <a:cubicBezTo>
                        <a:pt x="46" y="235"/>
                        <a:pt x="46" y="235"/>
                        <a:pt x="46" y="235"/>
                      </a:cubicBezTo>
                      <a:cubicBezTo>
                        <a:pt x="46" y="243"/>
                        <a:pt x="46" y="243"/>
                        <a:pt x="46" y="243"/>
                      </a:cubicBezTo>
                      <a:cubicBezTo>
                        <a:pt x="46" y="266"/>
                        <a:pt x="65" y="284"/>
                        <a:pt x="87" y="284"/>
                      </a:cubicBezTo>
                      <a:cubicBezTo>
                        <a:pt x="95" y="284"/>
                        <a:pt x="95" y="284"/>
                        <a:pt x="95" y="284"/>
                      </a:cubicBezTo>
                      <a:cubicBezTo>
                        <a:pt x="95" y="298"/>
                        <a:pt x="95" y="298"/>
                        <a:pt x="95" y="298"/>
                      </a:cubicBezTo>
                      <a:cubicBezTo>
                        <a:pt x="90" y="301"/>
                        <a:pt x="86" y="307"/>
                        <a:pt x="86" y="313"/>
                      </a:cubicBezTo>
                      <a:cubicBezTo>
                        <a:pt x="86" y="322"/>
                        <a:pt x="94" y="330"/>
                        <a:pt x="103" y="330"/>
                      </a:cubicBezTo>
                      <a:cubicBezTo>
                        <a:pt x="112" y="330"/>
                        <a:pt x="120" y="322"/>
                        <a:pt x="120" y="313"/>
                      </a:cubicBezTo>
                      <a:cubicBezTo>
                        <a:pt x="120" y="307"/>
                        <a:pt x="116" y="301"/>
                        <a:pt x="111" y="298"/>
                      </a:cubicBezTo>
                      <a:cubicBezTo>
                        <a:pt x="111" y="284"/>
                        <a:pt x="111" y="284"/>
                        <a:pt x="111" y="284"/>
                      </a:cubicBezTo>
                      <a:cubicBezTo>
                        <a:pt x="137" y="284"/>
                        <a:pt x="137" y="284"/>
                        <a:pt x="137" y="284"/>
                      </a:cubicBezTo>
                      <a:cubicBezTo>
                        <a:pt x="137" y="298"/>
                        <a:pt x="137" y="298"/>
                        <a:pt x="137" y="298"/>
                      </a:cubicBezTo>
                      <a:cubicBezTo>
                        <a:pt x="131" y="301"/>
                        <a:pt x="128" y="307"/>
                        <a:pt x="128" y="313"/>
                      </a:cubicBezTo>
                      <a:cubicBezTo>
                        <a:pt x="128" y="322"/>
                        <a:pt x="135" y="330"/>
                        <a:pt x="144" y="330"/>
                      </a:cubicBezTo>
                      <a:cubicBezTo>
                        <a:pt x="154" y="330"/>
                        <a:pt x="161" y="322"/>
                        <a:pt x="161" y="313"/>
                      </a:cubicBezTo>
                      <a:cubicBezTo>
                        <a:pt x="161" y="307"/>
                        <a:pt x="158" y="301"/>
                        <a:pt x="152" y="298"/>
                      </a:cubicBezTo>
                      <a:cubicBezTo>
                        <a:pt x="152" y="284"/>
                        <a:pt x="152" y="284"/>
                        <a:pt x="152" y="284"/>
                      </a:cubicBezTo>
                      <a:cubicBezTo>
                        <a:pt x="178" y="284"/>
                        <a:pt x="178" y="284"/>
                        <a:pt x="178" y="284"/>
                      </a:cubicBezTo>
                      <a:cubicBezTo>
                        <a:pt x="178" y="298"/>
                        <a:pt x="178" y="298"/>
                        <a:pt x="178" y="298"/>
                      </a:cubicBezTo>
                      <a:cubicBezTo>
                        <a:pt x="173" y="301"/>
                        <a:pt x="169" y="307"/>
                        <a:pt x="169" y="313"/>
                      </a:cubicBezTo>
                      <a:cubicBezTo>
                        <a:pt x="169" y="322"/>
                        <a:pt x="177" y="330"/>
                        <a:pt x="186" y="330"/>
                      </a:cubicBezTo>
                      <a:cubicBezTo>
                        <a:pt x="195" y="330"/>
                        <a:pt x="203" y="322"/>
                        <a:pt x="203" y="313"/>
                      </a:cubicBezTo>
                      <a:cubicBezTo>
                        <a:pt x="203" y="307"/>
                        <a:pt x="199" y="301"/>
                        <a:pt x="194" y="298"/>
                      </a:cubicBezTo>
                      <a:cubicBezTo>
                        <a:pt x="194" y="284"/>
                        <a:pt x="194" y="284"/>
                        <a:pt x="194" y="284"/>
                      </a:cubicBezTo>
                      <a:cubicBezTo>
                        <a:pt x="219" y="284"/>
                        <a:pt x="219" y="284"/>
                        <a:pt x="219" y="284"/>
                      </a:cubicBezTo>
                      <a:cubicBezTo>
                        <a:pt x="219" y="298"/>
                        <a:pt x="219" y="298"/>
                        <a:pt x="219" y="298"/>
                      </a:cubicBezTo>
                      <a:cubicBezTo>
                        <a:pt x="214" y="301"/>
                        <a:pt x="211" y="307"/>
                        <a:pt x="211" y="313"/>
                      </a:cubicBezTo>
                      <a:cubicBezTo>
                        <a:pt x="211" y="322"/>
                        <a:pt x="218" y="330"/>
                        <a:pt x="227" y="330"/>
                      </a:cubicBezTo>
                      <a:cubicBezTo>
                        <a:pt x="237" y="330"/>
                        <a:pt x="244" y="322"/>
                        <a:pt x="244" y="313"/>
                      </a:cubicBezTo>
                      <a:cubicBezTo>
                        <a:pt x="244" y="307"/>
                        <a:pt x="240" y="301"/>
                        <a:pt x="235" y="298"/>
                      </a:cubicBezTo>
                      <a:cubicBezTo>
                        <a:pt x="235" y="284"/>
                        <a:pt x="235" y="284"/>
                        <a:pt x="235" y="284"/>
                      </a:cubicBezTo>
                      <a:cubicBezTo>
                        <a:pt x="243" y="284"/>
                        <a:pt x="243" y="284"/>
                        <a:pt x="243" y="284"/>
                      </a:cubicBezTo>
                      <a:cubicBezTo>
                        <a:pt x="266" y="284"/>
                        <a:pt x="284" y="266"/>
                        <a:pt x="284" y="243"/>
                      </a:cubicBezTo>
                      <a:cubicBezTo>
                        <a:pt x="284" y="235"/>
                        <a:pt x="284" y="235"/>
                        <a:pt x="284" y="235"/>
                      </a:cubicBezTo>
                      <a:cubicBezTo>
                        <a:pt x="298" y="235"/>
                        <a:pt x="298" y="235"/>
                        <a:pt x="298" y="235"/>
                      </a:cubicBezTo>
                      <a:cubicBezTo>
                        <a:pt x="301" y="240"/>
                        <a:pt x="307" y="244"/>
                        <a:pt x="313" y="244"/>
                      </a:cubicBezTo>
                      <a:cubicBezTo>
                        <a:pt x="322" y="244"/>
                        <a:pt x="330" y="237"/>
                        <a:pt x="330" y="227"/>
                      </a:cubicBezTo>
                      <a:cubicBezTo>
                        <a:pt x="330" y="218"/>
                        <a:pt x="322" y="211"/>
                        <a:pt x="313" y="211"/>
                      </a:cubicBezTo>
                      <a:cubicBezTo>
                        <a:pt x="307" y="211"/>
                        <a:pt x="301" y="214"/>
                        <a:pt x="298" y="219"/>
                      </a:cubicBezTo>
                      <a:cubicBezTo>
                        <a:pt x="284" y="219"/>
                        <a:pt x="284" y="219"/>
                        <a:pt x="284" y="219"/>
                      </a:cubicBezTo>
                      <a:cubicBezTo>
                        <a:pt x="284" y="194"/>
                        <a:pt x="284" y="194"/>
                        <a:pt x="284" y="194"/>
                      </a:cubicBezTo>
                      <a:cubicBezTo>
                        <a:pt x="298" y="194"/>
                        <a:pt x="298" y="194"/>
                        <a:pt x="298" y="194"/>
                      </a:cubicBezTo>
                      <a:cubicBezTo>
                        <a:pt x="301" y="199"/>
                        <a:pt x="307" y="203"/>
                        <a:pt x="313" y="203"/>
                      </a:cubicBezTo>
                      <a:cubicBezTo>
                        <a:pt x="322" y="203"/>
                        <a:pt x="330" y="195"/>
                        <a:pt x="330" y="186"/>
                      </a:cubicBezTo>
                      <a:cubicBezTo>
                        <a:pt x="330" y="177"/>
                        <a:pt x="322" y="169"/>
                        <a:pt x="313" y="169"/>
                      </a:cubicBezTo>
                      <a:cubicBezTo>
                        <a:pt x="307" y="169"/>
                        <a:pt x="301" y="173"/>
                        <a:pt x="298" y="178"/>
                      </a:cubicBezTo>
                      <a:cubicBezTo>
                        <a:pt x="284" y="178"/>
                        <a:pt x="284" y="178"/>
                        <a:pt x="284" y="178"/>
                      </a:cubicBezTo>
                      <a:cubicBezTo>
                        <a:pt x="284" y="152"/>
                        <a:pt x="284" y="152"/>
                        <a:pt x="284" y="152"/>
                      </a:cubicBezTo>
                      <a:lnTo>
                        <a:pt x="298" y="152"/>
                      </a:lnTo>
                      <a:close/>
                      <a:moveTo>
                        <a:pt x="165" y="267"/>
                      </a:moveTo>
                      <a:cubicBezTo>
                        <a:pt x="109" y="267"/>
                        <a:pt x="63" y="221"/>
                        <a:pt x="63" y="165"/>
                      </a:cubicBezTo>
                      <a:cubicBezTo>
                        <a:pt x="63" y="109"/>
                        <a:pt x="109" y="63"/>
                        <a:pt x="165" y="63"/>
                      </a:cubicBezTo>
                      <a:cubicBezTo>
                        <a:pt x="221" y="63"/>
                        <a:pt x="267" y="109"/>
                        <a:pt x="267" y="165"/>
                      </a:cubicBezTo>
                      <a:cubicBezTo>
                        <a:pt x="267" y="221"/>
                        <a:pt x="221" y="267"/>
                        <a:pt x="165" y="26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  <a:effectLst/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353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430" name="Group 429"/>
            <p:cNvGrpSpPr/>
            <p:nvPr/>
          </p:nvGrpSpPr>
          <p:grpSpPr>
            <a:xfrm>
              <a:off x="8624153" y="2019905"/>
              <a:ext cx="704429" cy="852494"/>
              <a:chOff x="1156020" y="2248829"/>
              <a:chExt cx="704429" cy="852494"/>
            </a:xfrm>
          </p:grpSpPr>
          <p:sp>
            <p:nvSpPr>
              <p:cNvPr id="445" name="TextBox 444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446" name="Rectangle 445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447" name="Group 446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448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49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50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431" name="Group 430"/>
            <p:cNvGrpSpPr/>
            <p:nvPr/>
          </p:nvGrpSpPr>
          <p:grpSpPr>
            <a:xfrm>
              <a:off x="9509508" y="2019905"/>
              <a:ext cx="704429" cy="852494"/>
              <a:chOff x="1156020" y="2248829"/>
              <a:chExt cx="704429" cy="852494"/>
            </a:xfrm>
          </p:grpSpPr>
          <p:sp>
            <p:nvSpPr>
              <p:cNvPr id="439" name="TextBox 438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440" name="Rectangle 439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441" name="Group 440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442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43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44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432" name="Group 431"/>
            <p:cNvGrpSpPr/>
            <p:nvPr/>
          </p:nvGrpSpPr>
          <p:grpSpPr>
            <a:xfrm>
              <a:off x="10394862" y="2019905"/>
              <a:ext cx="704429" cy="852494"/>
              <a:chOff x="1156020" y="2248829"/>
              <a:chExt cx="704429" cy="852494"/>
            </a:xfrm>
          </p:grpSpPr>
          <p:sp>
            <p:nvSpPr>
              <p:cNvPr id="433" name="TextBox 432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434" name="Rectangle 433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435" name="Group 434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436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37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438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455" name="TextBox 454"/>
          <p:cNvSpPr txBox="1"/>
          <p:nvPr/>
        </p:nvSpPr>
        <p:spPr>
          <a:xfrm>
            <a:off x="7122044" y="1412045"/>
            <a:ext cx="4930336" cy="573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Windows Server Containers</a:t>
            </a:r>
          </a:p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Maximum speed and density</a:t>
            </a:r>
          </a:p>
        </p:txBody>
      </p:sp>
      <p:sp>
        <p:nvSpPr>
          <p:cNvPr id="129" name="Rectangle 128"/>
          <p:cNvSpPr/>
          <p:nvPr/>
        </p:nvSpPr>
        <p:spPr bwMode="auto">
          <a:xfrm>
            <a:off x="836994" y="5131828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30" name="Rectangle 129"/>
          <p:cNvSpPr/>
          <p:nvPr/>
        </p:nvSpPr>
        <p:spPr bwMode="auto">
          <a:xfrm>
            <a:off x="836993" y="5659712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31" name="Rectangle 130"/>
          <p:cNvSpPr/>
          <p:nvPr/>
        </p:nvSpPr>
        <p:spPr bwMode="auto">
          <a:xfrm>
            <a:off x="836993" y="6187594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345224" y="5131828"/>
            <a:ext cx="491767" cy="487863"/>
            <a:chOff x="5303837" y="3192462"/>
            <a:chExt cx="501628" cy="497646"/>
          </a:xfrm>
        </p:grpSpPr>
        <p:sp>
          <p:nvSpPr>
            <p:cNvPr id="133" name="Rectangle 132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135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6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7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345223" y="5659712"/>
            <a:ext cx="491767" cy="487863"/>
            <a:chOff x="5303836" y="3730931"/>
            <a:chExt cx="501628" cy="497646"/>
          </a:xfrm>
        </p:grpSpPr>
        <p:sp>
          <p:nvSpPr>
            <p:cNvPr id="139" name="Rectangle 138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0" name="Group 139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141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43" name="Group 142"/>
          <p:cNvGrpSpPr/>
          <p:nvPr/>
        </p:nvGrpSpPr>
        <p:grpSpPr>
          <a:xfrm>
            <a:off x="345224" y="6187594"/>
            <a:ext cx="491767" cy="487863"/>
            <a:chOff x="5303837" y="4269398"/>
            <a:chExt cx="501628" cy="497646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5" name="Group 144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146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7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8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9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0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51" name="Group 150"/>
          <p:cNvGrpSpPr/>
          <p:nvPr/>
        </p:nvGrpSpPr>
        <p:grpSpPr>
          <a:xfrm>
            <a:off x="2658581" y="5126445"/>
            <a:ext cx="3042503" cy="996758"/>
            <a:chOff x="5857925" y="3188946"/>
            <a:chExt cx="3103512" cy="1016745"/>
          </a:xfrm>
        </p:grpSpPr>
        <p:sp>
          <p:nvSpPr>
            <p:cNvPr id="152" name="Rectangle 151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Rectangle 152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Rectangle 153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Rectangle 156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58" name="Group 157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179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80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81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177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8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174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5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6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172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3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63" name="TextBox 162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169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0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71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65" name="Group 164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167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8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66" name="TextBox 165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693602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119835" y="1486746"/>
            <a:ext cx="5826761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Containers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Operating system virtualization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9835" y="4734897"/>
            <a:ext cx="5826760" cy="396931"/>
          </a:xfrm>
          <a:prstGeom prst="rect">
            <a:avLst/>
          </a:prstGeom>
          <a:noFill/>
        </p:spPr>
        <p:txBody>
          <a:bodyPr wrap="square" lIns="0" tIns="0" rIns="0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cxnSp>
        <p:nvCxnSpPr>
          <p:cNvPr id="101" name="Straight Connector 100"/>
          <p:cNvCxnSpPr>
            <a:cxnSpLocks/>
          </p:cNvCxnSpPr>
          <p:nvPr/>
        </p:nvCxnSpPr>
        <p:spPr>
          <a:xfrm flipH="1">
            <a:off x="7059190" y="1239053"/>
            <a:ext cx="4227" cy="543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8396514" y="2181084"/>
            <a:ext cx="2428026" cy="1271822"/>
            <a:chOff x="8624153" y="2019905"/>
            <a:chExt cx="2476713" cy="1297325"/>
          </a:xfrm>
        </p:grpSpPr>
        <p:grpSp>
          <p:nvGrpSpPr>
            <p:cNvPr id="21" name="Group 20"/>
            <p:cNvGrpSpPr/>
            <p:nvPr/>
          </p:nvGrpSpPr>
          <p:grpSpPr>
            <a:xfrm>
              <a:off x="8628838" y="2951470"/>
              <a:ext cx="2472028" cy="365760"/>
              <a:chOff x="8658780" y="2951470"/>
              <a:chExt cx="2472028" cy="365760"/>
            </a:xfrm>
          </p:grpSpPr>
          <p:sp>
            <p:nvSpPr>
              <p:cNvPr id="198" name="Rectangle 197"/>
              <p:cNvSpPr/>
              <p:nvPr/>
            </p:nvSpPr>
            <p:spPr bwMode="auto">
              <a:xfrm>
                <a:off x="9027688" y="2951470"/>
                <a:ext cx="2103120" cy="365760"/>
              </a:xfrm>
              <a:prstGeom prst="rec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76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cs typeface="Segoe UI" pitchFamily="34" charset="0"/>
                  </a:rPr>
                  <a:t>Kernel</a:t>
                </a:r>
              </a:p>
            </p:txBody>
          </p:sp>
          <p:grpSp>
            <p:nvGrpSpPr>
              <p:cNvPr id="199" name="Group 198"/>
              <p:cNvGrpSpPr/>
              <p:nvPr/>
            </p:nvGrpSpPr>
            <p:grpSpPr>
              <a:xfrm>
                <a:off x="8658780" y="2951470"/>
                <a:ext cx="365760" cy="365760"/>
                <a:chOff x="4498836" y="2852262"/>
                <a:chExt cx="501628" cy="497646"/>
              </a:xfrm>
            </p:grpSpPr>
            <p:sp>
              <p:nvSpPr>
                <p:cNvPr id="200" name="Rectangle 199"/>
                <p:cNvSpPr/>
                <p:nvPr/>
              </p:nvSpPr>
              <p:spPr bwMode="auto">
                <a:xfrm>
                  <a:off x="4498836" y="2852262"/>
                  <a:ext cx="501628" cy="497646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114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01" name="Freeform 73"/>
                <p:cNvSpPr>
                  <a:spLocks noChangeAspect="1" noEditPoints="1"/>
                </p:cNvSpPr>
                <p:nvPr/>
              </p:nvSpPr>
              <p:spPr bwMode="black">
                <a:xfrm>
                  <a:off x="4600290" y="2951725"/>
                  <a:ext cx="298721" cy="298720"/>
                </a:xfrm>
                <a:custGeom>
                  <a:avLst/>
                  <a:gdLst>
                    <a:gd name="T0" fmla="*/ 313 w 330"/>
                    <a:gd name="T1" fmla="*/ 161 h 330"/>
                    <a:gd name="T2" fmla="*/ 313 w 330"/>
                    <a:gd name="T3" fmla="*/ 128 h 330"/>
                    <a:gd name="T4" fmla="*/ 284 w 330"/>
                    <a:gd name="T5" fmla="*/ 137 h 330"/>
                    <a:gd name="T6" fmla="*/ 298 w 330"/>
                    <a:gd name="T7" fmla="*/ 111 h 330"/>
                    <a:gd name="T8" fmla="*/ 330 w 330"/>
                    <a:gd name="T9" fmla="*/ 103 h 330"/>
                    <a:gd name="T10" fmla="*/ 298 w 330"/>
                    <a:gd name="T11" fmla="*/ 95 h 330"/>
                    <a:gd name="T12" fmla="*/ 284 w 330"/>
                    <a:gd name="T13" fmla="*/ 87 h 330"/>
                    <a:gd name="T14" fmla="*/ 235 w 330"/>
                    <a:gd name="T15" fmla="*/ 46 h 330"/>
                    <a:gd name="T16" fmla="*/ 244 w 330"/>
                    <a:gd name="T17" fmla="*/ 17 h 330"/>
                    <a:gd name="T18" fmla="*/ 211 w 330"/>
                    <a:gd name="T19" fmla="*/ 17 h 330"/>
                    <a:gd name="T20" fmla="*/ 219 w 330"/>
                    <a:gd name="T21" fmla="*/ 46 h 330"/>
                    <a:gd name="T22" fmla="*/ 194 w 330"/>
                    <a:gd name="T23" fmla="*/ 32 h 330"/>
                    <a:gd name="T24" fmla="*/ 186 w 330"/>
                    <a:gd name="T25" fmla="*/ 0 h 330"/>
                    <a:gd name="T26" fmla="*/ 178 w 330"/>
                    <a:gd name="T27" fmla="*/ 32 h 330"/>
                    <a:gd name="T28" fmla="*/ 152 w 330"/>
                    <a:gd name="T29" fmla="*/ 46 h 330"/>
                    <a:gd name="T30" fmla="*/ 161 w 330"/>
                    <a:gd name="T31" fmla="*/ 17 h 330"/>
                    <a:gd name="T32" fmla="*/ 128 w 330"/>
                    <a:gd name="T33" fmla="*/ 17 h 330"/>
                    <a:gd name="T34" fmla="*/ 137 w 330"/>
                    <a:gd name="T35" fmla="*/ 46 h 330"/>
                    <a:gd name="T36" fmla="*/ 111 w 330"/>
                    <a:gd name="T37" fmla="*/ 32 h 330"/>
                    <a:gd name="T38" fmla="*/ 103 w 330"/>
                    <a:gd name="T39" fmla="*/ 0 h 330"/>
                    <a:gd name="T40" fmla="*/ 95 w 330"/>
                    <a:gd name="T41" fmla="*/ 32 h 330"/>
                    <a:gd name="T42" fmla="*/ 87 w 330"/>
                    <a:gd name="T43" fmla="*/ 46 h 330"/>
                    <a:gd name="T44" fmla="*/ 46 w 330"/>
                    <a:gd name="T45" fmla="*/ 95 h 330"/>
                    <a:gd name="T46" fmla="*/ 17 w 330"/>
                    <a:gd name="T47" fmla="*/ 86 h 330"/>
                    <a:gd name="T48" fmla="*/ 17 w 330"/>
                    <a:gd name="T49" fmla="*/ 120 h 330"/>
                    <a:gd name="T50" fmla="*/ 46 w 330"/>
                    <a:gd name="T51" fmla="*/ 111 h 330"/>
                    <a:gd name="T52" fmla="*/ 32 w 330"/>
                    <a:gd name="T53" fmla="*/ 137 h 330"/>
                    <a:gd name="T54" fmla="*/ 0 w 330"/>
                    <a:gd name="T55" fmla="*/ 144 h 330"/>
                    <a:gd name="T56" fmla="*/ 32 w 330"/>
                    <a:gd name="T57" fmla="*/ 152 h 330"/>
                    <a:gd name="T58" fmla="*/ 46 w 330"/>
                    <a:gd name="T59" fmla="*/ 178 h 330"/>
                    <a:gd name="T60" fmla="*/ 17 w 330"/>
                    <a:gd name="T61" fmla="*/ 169 h 330"/>
                    <a:gd name="T62" fmla="*/ 17 w 330"/>
                    <a:gd name="T63" fmla="*/ 203 h 330"/>
                    <a:gd name="T64" fmla="*/ 46 w 330"/>
                    <a:gd name="T65" fmla="*/ 194 h 330"/>
                    <a:gd name="T66" fmla="*/ 32 w 330"/>
                    <a:gd name="T67" fmla="*/ 219 h 330"/>
                    <a:gd name="T68" fmla="*/ 0 w 330"/>
                    <a:gd name="T69" fmla="*/ 227 h 330"/>
                    <a:gd name="T70" fmla="*/ 32 w 330"/>
                    <a:gd name="T71" fmla="*/ 235 h 330"/>
                    <a:gd name="T72" fmla="*/ 46 w 330"/>
                    <a:gd name="T73" fmla="*/ 243 h 330"/>
                    <a:gd name="T74" fmla="*/ 95 w 330"/>
                    <a:gd name="T75" fmla="*/ 284 h 330"/>
                    <a:gd name="T76" fmla="*/ 86 w 330"/>
                    <a:gd name="T77" fmla="*/ 313 h 330"/>
                    <a:gd name="T78" fmla="*/ 120 w 330"/>
                    <a:gd name="T79" fmla="*/ 313 h 330"/>
                    <a:gd name="T80" fmla="*/ 111 w 330"/>
                    <a:gd name="T81" fmla="*/ 284 h 330"/>
                    <a:gd name="T82" fmla="*/ 137 w 330"/>
                    <a:gd name="T83" fmla="*/ 298 h 330"/>
                    <a:gd name="T84" fmla="*/ 144 w 330"/>
                    <a:gd name="T85" fmla="*/ 330 h 330"/>
                    <a:gd name="T86" fmla="*/ 152 w 330"/>
                    <a:gd name="T87" fmla="*/ 298 h 330"/>
                    <a:gd name="T88" fmla="*/ 178 w 330"/>
                    <a:gd name="T89" fmla="*/ 284 h 330"/>
                    <a:gd name="T90" fmla="*/ 169 w 330"/>
                    <a:gd name="T91" fmla="*/ 313 h 330"/>
                    <a:gd name="T92" fmla="*/ 203 w 330"/>
                    <a:gd name="T93" fmla="*/ 313 h 330"/>
                    <a:gd name="T94" fmla="*/ 194 w 330"/>
                    <a:gd name="T95" fmla="*/ 284 h 330"/>
                    <a:gd name="T96" fmla="*/ 219 w 330"/>
                    <a:gd name="T97" fmla="*/ 298 h 330"/>
                    <a:gd name="T98" fmla="*/ 227 w 330"/>
                    <a:gd name="T99" fmla="*/ 330 h 330"/>
                    <a:gd name="T100" fmla="*/ 235 w 330"/>
                    <a:gd name="T101" fmla="*/ 298 h 330"/>
                    <a:gd name="T102" fmla="*/ 243 w 330"/>
                    <a:gd name="T103" fmla="*/ 284 h 330"/>
                    <a:gd name="T104" fmla="*/ 284 w 330"/>
                    <a:gd name="T105" fmla="*/ 235 h 330"/>
                    <a:gd name="T106" fmla="*/ 313 w 330"/>
                    <a:gd name="T107" fmla="*/ 244 h 330"/>
                    <a:gd name="T108" fmla="*/ 313 w 330"/>
                    <a:gd name="T109" fmla="*/ 211 h 330"/>
                    <a:gd name="T110" fmla="*/ 284 w 330"/>
                    <a:gd name="T111" fmla="*/ 219 h 330"/>
                    <a:gd name="T112" fmla="*/ 298 w 330"/>
                    <a:gd name="T113" fmla="*/ 194 h 330"/>
                    <a:gd name="T114" fmla="*/ 330 w 330"/>
                    <a:gd name="T115" fmla="*/ 186 h 330"/>
                    <a:gd name="T116" fmla="*/ 298 w 330"/>
                    <a:gd name="T117" fmla="*/ 178 h 330"/>
                    <a:gd name="T118" fmla="*/ 284 w 330"/>
                    <a:gd name="T119" fmla="*/ 152 h 330"/>
                    <a:gd name="T120" fmla="*/ 165 w 330"/>
                    <a:gd name="T121" fmla="*/ 267 h 330"/>
                    <a:gd name="T122" fmla="*/ 165 w 330"/>
                    <a:gd name="T123" fmla="*/ 63 h 330"/>
                    <a:gd name="T124" fmla="*/ 165 w 330"/>
                    <a:gd name="T125" fmla="*/ 267 h 3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30" h="330">
                      <a:moveTo>
                        <a:pt x="298" y="152"/>
                      </a:moveTo>
                      <a:cubicBezTo>
                        <a:pt x="301" y="158"/>
                        <a:pt x="307" y="161"/>
                        <a:pt x="313" y="161"/>
                      </a:cubicBezTo>
                      <a:cubicBezTo>
                        <a:pt x="322" y="161"/>
                        <a:pt x="330" y="154"/>
                        <a:pt x="330" y="144"/>
                      </a:cubicBezTo>
                      <a:cubicBezTo>
                        <a:pt x="330" y="135"/>
                        <a:pt x="322" y="128"/>
                        <a:pt x="313" y="128"/>
                      </a:cubicBezTo>
                      <a:cubicBezTo>
                        <a:pt x="307" y="128"/>
                        <a:pt x="301" y="131"/>
                        <a:pt x="298" y="137"/>
                      </a:cubicBezTo>
                      <a:cubicBezTo>
                        <a:pt x="284" y="137"/>
                        <a:pt x="284" y="137"/>
                        <a:pt x="284" y="137"/>
                      </a:cubicBezTo>
                      <a:cubicBezTo>
                        <a:pt x="284" y="111"/>
                        <a:pt x="284" y="111"/>
                        <a:pt x="284" y="111"/>
                      </a:cubicBezTo>
                      <a:cubicBezTo>
                        <a:pt x="298" y="111"/>
                        <a:pt x="298" y="111"/>
                        <a:pt x="298" y="111"/>
                      </a:cubicBezTo>
                      <a:cubicBezTo>
                        <a:pt x="301" y="116"/>
                        <a:pt x="307" y="120"/>
                        <a:pt x="313" y="120"/>
                      </a:cubicBezTo>
                      <a:cubicBezTo>
                        <a:pt x="322" y="120"/>
                        <a:pt x="330" y="112"/>
                        <a:pt x="330" y="103"/>
                      </a:cubicBezTo>
                      <a:cubicBezTo>
                        <a:pt x="330" y="94"/>
                        <a:pt x="322" y="86"/>
                        <a:pt x="313" y="86"/>
                      </a:cubicBezTo>
                      <a:cubicBezTo>
                        <a:pt x="307" y="86"/>
                        <a:pt x="301" y="90"/>
                        <a:pt x="298" y="95"/>
                      </a:cubicBezTo>
                      <a:cubicBezTo>
                        <a:pt x="284" y="95"/>
                        <a:pt x="284" y="95"/>
                        <a:pt x="284" y="95"/>
                      </a:cubicBezTo>
                      <a:cubicBezTo>
                        <a:pt x="284" y="87"/>
                        <a:pt x="284" y="87"/>
                        <a:pt x="284" y="87"/>
                      </a:cubicBezTo>
                      <a:cubicBezTo>
                        <a:pt x="284" y="65"/>
                        <a:pt x="266" y="46"/>
                        <a:pt x="243" y="46"/>
                      </a:cubicBezTo>
                      <a:cubicBezTo>
                        <a:pt x="235" y="46"/>
                        <a:pt x="235" y="46"/>
                        <a:pt x="235" y="46"/>
                      </a:cubicBezTo>
                      <a:cubicBezTo>
                        <a:pt x="235" y="32"/>
                        <a:pt x="235" y="32"/>
                        <a:pt x="235" y="32"/>
                      </a:cubicBezTo>
                      <a:cubicBezTo>
                        <a:pt x="240" y="29"/>
                        <a:pt x="244" y="23"/>
                        <a:pt x="244" y="17"/>
                      </a:cubicBezTo>
                      <a:cubicBezTo>
                        <a:pt x="244" y="8"/>
                        <a:pt x="237" y="0"/>
                        <a:pt x="227" y="0"/>
                      </a:cubicBezTo>
                      <a:cubicBezTo>
                        <a:pt x="218" y="0"/>
                        <a:pt x="211" y="8"/>
                        <a:pt x="211" y="17"/>
                      </a:cubicBezTo>
                      <a:cubicBezTo>
                        <a:pt x="211" y="23"/>
                        <a:pt x="214" y="29"/>
                        <a:pt x="219" y="32"/>
                      </a:cubicBezTo>
                      <a:cubicBezTo>
                        <a:pt x="219" y="46"/>
                        <a:pt x="219" y="46"/>
                        <a:pt x="219" y="46"/>
                      </a:cubicBezTo>
                      <a:cubicBezTo>
                        <a:pt x="194" y="46"/>
                        <a:pt x="194" y="46"/>
                        <a:pt x="194" y="46"/>
                      </a:cubicBezTo>
                      <a:cubicBezTo>
                        <a:pt x="194" y="32"/>
                        <a:pt x="194" y="32"/>
                        <a:pt x="194" y="32"/>
                      </a:cubicBezTo>
                      <a:cubicBezTo>
                        <a:pt x="199" y="29"/>
                        <a:pt x="203" y="23"/>
                        <a:pt x="203" y="17"/>
                      </a:cubicBezTo>
                      <a:cubicBezTo>
                        <a:pt x="203" y="8"/>
                        <a:pt x="195" y="0"/>
                        <a:pt x="186" y="0"/>
                      </a:cubicBezTo>
                      <a:cubicBezTo>
                        <a:pt x="177" y="0"/>
                        <a:pt x="169" y="8"/>
                        <a:pt x="169" y="17"/>
                      </a:cubicBezTo>
                      <a:cubicBezTo>
                        <a:pt x="169" y="23"/>
                        <a:pt x="173" y="29"/>
                        <a:pt x="178" y="32"/>
                      </a:cubicBezTo>
                      <a:cubicBezTo>
                        <a:pt x="178" y="46"/>
                        <a:pt x="178" y="46"/>
                        <a:pt x="178" y="46"/>
                      </a:cubicBezTo>
                      <a:cubicBezTo>
                        <a:pt x="152" y="46"/>
                        <a:pt x="152" y="46"/>
                        <a:pt x="152" y="46"/>
                      </a:cubicBezTo>
                      <a:cubicBezTo>
                        <a:pt x="152" y="32"/>
                        <a:pt x="152" y="32"/>
                        <a:pt x="152" y="32"/>
                      </a:cubicBezTo>
                      <a:cubicBezTo>
                        <a:pt x="158" y="29"/>
                        <a:pt x="161" y="23"/>
                        <a:pt x="161" y="17"/>
                      </a:cubicBezTo>
                      <a:cubicBezTo>
                        <a:pt x="161" y="8"/>
                        <a:pt x="154" y="0"/>
                        <a:pt x="144" y="0"/>
                      </a:cubicBezTo>
                      <a:cubicBezTo>
                        <a:pt x="135" y="0"/>
                        <a:pt x="128" y="8"/>
                        <a:pt x="128" y="17"/>
                      </a:cubicBezTo>
                      <a:cubicBezTo>
                        <a:pt x="128" y="23"/>
                        <a:pt x="131" y="29"/>
                        <a:pt x="137" y="32"/>
                      </a:cubicBezTo>
                      <a:cubicBezTo>
                        <a:pt x="137" y="46"/>
                        <a:pt x="137" y="46"/>
                        <a:pt x="137" y="46"/>
                      </a:cubicBezTo>
                      <a:cubicBezTo>
                        <a:pt x="111" y="46"/>
                        <a:pt x="111" y="46"/>
                        <a:pt x="111" y="46"/>
                      </a:cubicBezTo>
                      <a:cubicBezTo>
                        <a:pt x="111" y="32"/>
                        <a:pt x="111" y="32"/>
                        <a:pt x="111" y="32"/>
                      </a:cubicBezTo>
                      <a:cubicBezTo>
                        <a:pt x="116" y="29"/>
                        <a:pt x="120" y="23"/>
                        <a:pt x="120" y="17"/>
                      </a:cubicBezTo>
                      <a:cubicBezTo>
                        <a:pt x="120" y="8"/>
                        <a:pt x="112" y="0"/>
                        <a:pt x="103" y="0"/>
                      </a:cubicBezTo>
                      <a:cubicBezTo>
                        <a:pt x="94" y="0"/>
                        <a:pt x="86" y="8"/>
                        <a:pt x="86" y="17"/>
                      </a:cubicBezTo>
                      <a:cubicBezTo>
                        <a:pt x="86" y="23"/>
                        <a:pt x="90" y="29"/>
                        <a:pt x="95" y="32"/>
                      </a:cubicBezTo>
                      <a:cubicBezTo>
                        <a:pt x="95" y="46"/>
                        <a:pt x="95" y="46"/>
                        <a:pt x="95" y="46"/>
                      </a:cubicBezTo>
                      <a:cubicBezTo>
                        <a:pt x="87" y="46"/>
                        <a:pt x="87" y="46"/>
                        <a:pt x="87" y="46"/>
                      </a:cubicBezTo>
                      <a:cubicBezTo>
                        <a:pt x="65" y="46"/>
                        <a:pt x="46" y="65"/>
                        <a:pt x="46" y="87"/>
                      </a:cubicBezTo>
                      <a:cubicBezTo>
                        <a:pt x="46" y="95"/>
                        <a:pt x="46" y="95"/>
                        <a:pt x="46" y="95"/>
                      </a:cubicBezTo>
                      <a:cubicBezTo>
                        <a:pt x="32" y="95"/>
                        <a:pt x="32" y="95"/>
                        <a:pt x="32" y="95"/>
                      </a:cubicBezTo>
                      <a:cubicBezTo>
                        <a:pt x="29" y="90"/>
                        <a:pt x="23" y="86"/>
                        <a:pt x="17" y="86"/>
                      </a:cubicBezTo>
                      <a:cubicBezTo>
                        <a:pt x="8" y="86"/>
                        <a:pt x="0" y="94"/>
                        <a:pt x="0" y="103"/>
                      </a:cubicBezTo>
                      <a:cubicBezTo>
                        <a:pt x="0" y="112"/>
                        <a:pt x="8" y="120"/>
                        <a:pt x="17" y="120"/>
                      </a:cubicBezTo>
                      <a:cubicBezTo>
                        <a:pt x="23" y="120"/>
                        <a:pt x="29" y="116"/>
                        <a:pt x="32" y="111"/>
                      </a:cubicBezTo>
                      <a:cubicBezTo>
                        <a:pt x="46" y="111"/>
                        <a:pt x="46" y="111"/>
                        <a:pt x="46" y="111"/>
                      </a:cubicBezTo>
                      <a:cubicBezTo>
                        <a:pt x="46" y="137"/>
                        <a:pt x="46" y="137"/>
                        <a:pt x="46" y="137"/>
                      </a:cubicBezTo>
                      <a:cubicBezTo>
                        <a:pt x="32" y="137"/>
                        <a:pt x="32" y="137"/>
                        <a:pt x="32" y="137"/>
                      </a:cubicBezTo>
                      <a:cubicBezTo>
                        <a:pt x="29" y="131"/>
                        <a:pt x="23" y="128"/>
                        <a:pt x="17" y="128"/>
                      </a:cubicBezTo>
                      <a:cubicBezTo>
                        <a:pt x="8" y="128"/>
                        <a:pt x="0" y="135"/>
                        <a:pt x="0" y="144"/>
                      </a:cubicBezTo>
                      <a:cubicBezTo>
                        <a:pt x="0" y="154"/>
                        <a:pt x="8" y="161"/>
                        <a:pt x="17" y="161"/>
                      </a:cubicBezTo>
                      <a:cubicBezTo>
                        <a:pt x="23" y="161"/>
                        <a:pt x="29" y="158"/>
                        <a:pt x="32" y="152"/>
                      </a:cubicBezTo>
                      <a:cubicBezTo>
                        <a:pt x="46" y="152"/>
                        <a:pt x="46" y="152"/>
                        <a:pt x="46" y="152"/>
                      </a:cubicBezTo>
                      <a:cubicBezTo>
                        <a:pt x="46" y="178"/>
                        <a:pt x="46" y="178"/>
                        <a:pt x="46" y="178"/>
                      </a:cubicBezTo>
                      <a:cubicBezTo>
                        <a:pt x="32" y="178"/>
                        <a:pt x="32" y="178"/>
                        <a:pt x="32" y="178"/>
                      </a:cubicBezTo>
                      <a:cubicBezTo>
                        <a:pt x="29" y="173"/>
                        <a:pt x="23" y="169"/>
                        <a:pt x="17" y="169"/>
                      </a:cubicBezTo>
                      <a:cubicBezTo>
                        <a:pt x="8" y="169"/>
                        <a:pt x="0" y="177"/>
                        <a:pt x="0" y="186"/>
                      </a:cubicBezTo>
                      <a:cubicBezTo>
                        <a:pt x="0" y="195"/>
                        <a:pt x="8" y="203"/>
                        <a:pt x="17" y="203"/>
                      </a:cubicBezTo>
                      <a:cubicBezTo>
                        <a:pt x="23" y="203"/>
                        <a:pt x="29" y="199"/>
                        <a:pt x="32" y="194"/>
                      </a:cubicBezTo>
                      <a:cubicBezTo>
                        <a:pt x="46" y="194"/>
                        <a:pt x="46" y="194"/>
                        <a:pt x="46" y="194"/>
                      </a:cubicBezTo>
                      <a:cubicBezTo>
                        <a:pt x="46" y="219"/>
                        <a:pt x="46" y="219"/>
                        <a:pt x="46" y="219"/>
                      </a:cubicBezTo>
                      <a:cubicBezTo>
                        <a:pt x="32" y="219"/>
                        <a:pt x="32" y="219"/>
                        <a:pt x="32" y="219"/>
                      </a:cubicBezTo>
                      <a:cubicBezTo>
                        <a:pt x="29" y="214"/>
                        <a:pt x="23" y="211"/>
                        <a:pt x="17" y="211"/>
                      </a:cubicBezTo>
                      <a:cubicBezTo>
                        <a:pt x="8" y="211"/>
                        <a:pt x="0" y="218"/>
                        <a:pt x="0" y="227"/>
                      </a:cubicBezTo>
                      <a:cubicBezTo>
                        <a:pt x="0" y="237"/>
                        <a:pt x="8" y="244"/>
                        <a:pt x="17" y="244"/>
                      </a:cubicBezTo>
                      <a:cubicBezTo>
                        <a:pt x="23" y="244"/>
                        <a:pt x="29" y="240"/>
                        <a:pt x="32" y="235"/>
                      </a:cubicBezTo>
                      <a:cubicBezTo>
                        <a:pt x="46" y="235"/>
                        <a:pt x="46" y="235"/>
                        <a:pt x="46" y="235"/>
                      </a:cubicBezTo>
                      <a:cubicBezTo>
                        <a:pt x="46" y="243"/>
                        <a:pt x="46" y="243"/>
                        <a:pt x="46" y="243"/>
                      </a:cubicBezTo>
                      <a:cubicBezTo>
                        <a:pt x="46" y="266"/>
                        <a:pt x="65" y="284"/>
                        <a:pt x="87" y="284"/>
                      </a:cubicBezTo>
                      <a:cubicBezTo>
                        <a:pt x="95" y="284"/>
                        <a:pt x="95" y="284"/>
                        <a:pt x="95" y="284"/>
                      </a:cubicBezTo>
                      <a:cubicBezTo>
                        <a:pt x="95" y="298"/>
                        <a:pt x="95" y="298"/>
                        <a:pt x="95" y="298"/>
                      </a:cubicBezTo>
                      <a:cubicBezTo>
                        <a:pt x="90" y="301"/>
                        <a:pt x="86" y="307"/>
                        <a:pt x="86" y="313"/>
                      </a:cubicBezTo>
                      <a:cubicBezTo>
                        <a:pt x="86" y="322"/>
                        <a:pt x="94" y="330"/>
                        <a:pt x="103" y="330"/>
                      </a:cubicBezTo>
                      <a:cubicBezTo>
                        <a:pt x="112" y="330"/>
                        <a:pt x="120" y="322"/>
                        <a:pt x="120" y="313"/>
                      </a:cubicBezTo>
                      <a:cubicBezTo>
                        <a:pt x="120" y="307"/>
                        <a:pt x="116" y="301"/>
                        <a:pt x="111" y="298"/>
                      </a:cubicBezTo>
                      <a:cubicBezTo>
                        <a:pt x="111" y="284"/>
                        <a:pt x="111" y="284"/>
                        <a:pt x="111" y="284"/>
                      </a:cubicBezTo>
                      <a:cubicBezTo>
                        <a:pt x="137" y="284"/>
                        <a:pt x="137" y="284"/>
                        <a:pt x="137" y="284"/>
                      </a:cubicBezTo>
                      <a:cubicBezTo>
                        <a:pt x="137" y="298"/>
                        <a:pt x="137" y="298"/>
                        <a:pt x="137" y="298"/>
                      </a:cubicBezTo>
                      <a:cubicBezTo>
                        <a:pt x="131" y="301"/>
                        <a:pt x="128" y="307"/>
                        <a:pt x="128" y="313"/>
                      </a:cubicBezTo>
                      <a:cubicBezTo>
                        <a:pt x="128" y="322"/>
                        <a:pt x="135" y="330"/>
                        <a:pt x="144" y="330"/>
                      </a:cubicBezTo>
                      <a:cubicBezTo>
                        <a:pt x="154" y="330"/>
                        <a:pt x="161" y="322"/>
                        <a:pt x="161" y="313"/>
                      </a:cubicBezTo>
                      <a:cubicBezTo>
                        <a:pt x="161" y="307"/>
                        <a:pt x="158" y="301"/>
                        <a:pt x="152" y="298"/>
                      </a:cubicBezTo>
                      <a:cubicBezTo>
                        <a:pt x="152" y="284"/>
                        <a:pt x="152" y="284"/>
                        <a:pt x="152" y="284"/>
                      </a:cubicBezTo>
                      <a:cubicBezTo>
                        <a:pt x="178" y="284"/>
                        <a:pt x="178" y="284"/>
                        <a:pt x="178" y="284"/>
                      </a:cubicBezTo>
                      <a:cubicBezTo>
                        <a:pt x="178" y="298"/>
                        <a:pt x="178" y="298"/>
                        <a:pt x="178" y="298"/>
                      </a:cubicBezTo>
                      <a:cubicBezTo>
                        <a:pt x="173" y="301"/>
                        <a:pt x="169" y="307"/>
                        <a:pt x="169" y="313"/>
                      </a:cubicBezTo>
                      <a:cubicBezTo>
                        <a:pt x="169" y="322"/>
                        <a:pt x="177" y="330"/>
                        <a:pt x="186" y="330"/>
                      </a:cubicBezTo>
                      <a:cubicBezTo>
                        <a:pt x="195" y="330"/>
                        <a:pt x="203" y="322"/>
                        <a:pt x="203" y="313"/>
                      </a:cubicBezTo>
                      <a:cubicBezTo>
                        <a:pt x="203" y="307"/>
                        <a:pt x="199" y="301"/>
                        <a:pt x="194" y="298"/>
                      </a:cubicBezTo>
                      <a:cubicBezTo>
                        <a:pt x="194" y="284"/>
                        <a:pt x="194" y="284"/>
                        <a:pt x="194" y="284"/>
                      </a:cubicBezTo>
                      <a:cubicBezTo>
                        <a:pt x="219" y="284"/>
                        <a:pt x="219" y="284"/>
                        <a:pt x="219" y="284"/>
                      </a:cubicBezTo>
                      <a:cubicBezTo>
                        <a:pt x="219" y="298"/>
                        <a:pt x="219" y="298"/>
                        <a:pt x="219" y="298"/>
                      </a:cubicBezTo>
                      <a:cubicBezTo>
                        <a:pt x="214" y="301"/>
                        <a:pt x="211" y="307"/>
                        <a:pt x="211" y="313"/>
                      </a:cubicBezTo>
                      <a:cubicBezTo>
                        <a:pt x="211" y="322"/>
                        <a:pt x="218" y="330"/>
                        <a:pt x="227" y="330"/>
                      </a:cubicBezTo>
                      <a:cubicBezTo>
                        <a:pt x="237" y="330"/>
                        <a:pt x="244" y="322"/>
                        <a:pt x="244" y="313"/>
                      </a:cubicBezTo>
                      <a:cubicBezTo>
                        <a:pt x="244" y="307"/>
                        <a:pt x="240" y="301"/>
                        <a:pt x="235" y="298"/>
                      </a:cubicBezTo>
                      <a:cubicBezTo>
                        <a:pt x="235" y="284"/>
                        <a:pt x="235" y="284"/>
                        <a:pt x="235" y="284"/>
                      </a:cubicBezTo>
                      <a:cubicBezTo>
                        <a:pt x="243" y="284"/>
                        <a:pt x="243" y="284"/>
                        <a:pt x="243" y="284"/>
                      </a:cubicBezTo>
                      <a:cubicBezTo>
                        <a:pt x="266" y="284"/>
                        <a:pt x="284" y="266"/>
                        <a:pt x="284" y="243"/>
                      </a:cubicBezTo>
                      <a:cubicBezTo>
                        <a:pt x="284" y="235"/>
                        <a:pt x="284" y="235"/>
                        <a:pt x="284" y="235"/>
                      </a:cubicBezTo>
                      <a:cubicBezTo>
                        <a:pt x="298" y="235"/>
                        <a:pt x="298" y="235"/>
                        <a:pt x="298" y="235"/>
                      </a:cubicBezTo>
                      <a:cubicBezTo>
                        <a:pt x="301" y="240"/>
                        <a:pt x="307" y="244"/>
                        <a:pt x="313" y="244"/>
                      </a:cubicBezTo>
                      <a:cubicBezTo>
                        <a:pt x="322" y="244"/>
                        <a:pt x="330" y="237"/>
                        <a:pt x="330" y="227"/>
                      </a:cubicBezTo>
                      <a:cubicBezTo>
                        <a:pt x="330" y="218"/>
                        <a:pt x="322" y="211"/>
                        <a:pt x="313" y="211"/>
                      </a:cubicBezTo>
                      <a:cubicBezTo>
                        <a:pt x="307" y="211"/>
                        <a:pt x="301" y="214"/>
                        <a:pt x="298" y="219"/>
                      </a:cubicBezTo>
                      <a:cubicBezTo>
                        <a:pt x="284" y="219"/>
                        <a:pt x="284" y="219"/>
                        <a:pt x="284" y="219"/>
                      </a:cubicBezTo>
                      <a:cubicBezTo>
                        <a:pt x="284" y="194"/>
                        <a:pt x="284" y="194"/>
                        <a:pt x="284" y="194"/>
                      </a:cubicBezTo>
                      <a:cubicBezTo>
                        <a:pt x="298" y="194"/>
                        <a:pt x="298" y="194"/>
                        <a:pt x="298" y="194"/>
                      </a:cubicBezTo>
                      <a:cubicBezTo>
                        <a:pt x="301" y="199"/>
                        <a:pt x="307" y="203"/>
                        <a:pt x="313" y="203"/>
                      </a:cubicBezTo>
                      <a:cubicBezTo>
                        <a:pt x="322" y="203"/>
                        <a:pt x="330" y="195"/>
                        <a:pt x="330" y="186"/>
                      </a:cubicBezTo>
                      <a:cubicBezTo>
                        <a:pt x="330" y="177"/>
                        <a:pt x="322" y="169"/>
                        <a:pt x="313" y="169"/>
                      </a:cubicBezTo>
                      <a:cubicBezTo>
                        <a:pt x="307" y="169"/>
                        <a:pt x="301" y="173"/>
                        <a:pt x="298" y="178"/>
                      </a:cubicBezTo>
                      <a:cubicBezTo>
                        <a:pt x="284" y="178"/>
                        <a:pt x="284" y="178"/>
                        <a:pt x="284" y="178"/>
                      </a:cubicBezTo>
                      <a:cubicBezTo>
                        <a:pt x="284" y="152"/>
                        <a:pt x="284" y="152"/>
                        <a:pt x="284" y="152"/>
                      </a:cubicBezTo>
                      <a:lnTo>
                        <a:pt x="298" y="152"/>
                      </a:lnTo>
                      <a:close/>
                      <a:moveTo>
                        <a:pt x="165" y="267"/>
                      </a:moveTo>
                      <a:cubicBezTo>
                        <a:pt x="109" y="267"/>
                        <a:pt x="63" y="221"/>
                        <a:pt x="63" y="165"/>
                      </a:cubicBezTo>
                      <a:cubicBezTo>
                        <a:pt x="63" y="109"/>
                        <a:pt x="109" y="63"/>
                        <a:pt x="165" y="63"/>
                      </a:cubicBezTo>
                      <a:cubicBezTo>
                        <a:pt x="221" y="63"/>
                        <a:pt x="267" y="109"/>
                        <a:pt x="267" y="165"/>
                      </a:cubicBezTo>
                      <a:cubicBezTo>
                        <a:pt x="267" y="221"/>
                        <a:pt x="221" y="267"/>
                        <a:pt x="165" y="26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solidFill>
                    <a:schemeClr val="bg2"/>
                  </a:solidFill>
                  <a:headEnd type="none" w="med" len="med"/>
                  <a:tailEnd type="none" w="med" len="med"/>
                </a:ln>
                <a:effectLst/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102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2353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624153" y="2019905"/>
              <a:ext cx="704429" cy="852494"/>
              <a:chOff x="1156020" y="2248829"/>
              <a:chExt cx="704429" cy="852494"/>
            </a:xfrm>
          </p:grpSpPr>
          <p:sp>
            <p:nvSpPr>
              <p:cNvPr id="203" name="TextBox 202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05" name="Group 204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206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07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08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209" name="Group 208"/>
            <p:cNvGrpSpPr/>
            <p:nvPr/>
          </p:nvGrpSpPr>
          <p:grpSpPr>
            <a:xfrm>
              <a:off x="9509508" y="2019905"/>
              <a:ext cx="704429" cy="852494"/>
              <a:chOff x="1156020" y="2248829"/>
              <a:chExt cx="704429" cy="852494"/>
            </a:xfrm>
          </p:grpSpPr>
          <p:sp>
            <p:nvSpPr>
              <p:cNvPr id="210" name="TextBox 209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12" name="Group 211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213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14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15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  <p:grpSp>
          <p:nvGrpSpPr>
            <p:cNvPr id="216" name="Group 215"/>
            <p:cNvGrpSpPr/>
            <p:nvPr/>
          </p:nvGrpSpPr>
          <p:grpSpPr>
            <a:xfrm>
              <a:off x="10394862" y="2019905"/>
              <a:ext cx="704429" cy="852494"/>
              <a:chOff x="1156020" y="2248829"/>
              <a:chExt cx="704429" cy="852494"/>
            </a:xfrm>
          </p:grpSpPr>
          <p:sp>
            <p:nvSpPr>
              <p:cNvPr id="217" name="TextBox 216"/>
              <p:cNvSpPr txBox="1"/>
              <p:nvPr/>
            </p:nvSpPr>
            <p:spPr>
              <a:xfrm>
                <a:off x="1156020" y="2248829"/>
                <a:ext cx="704429" cy="186604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lIns="45706" tIns="45706" rIns="45706" bIns="45706" rtlCol="0" anchor="ctr">
                <a:noAutofit/>
              </a:bodyPr>
              <a:lstStyle/>
              <a:p>
                <a:pPr algn="ctr" defTabSz="914049">
                  <a:lnSpc>
                    <a:spcPct val="90000"/>
                  </a:lnSpc>
                  <a:spcAft>
                    <a:spcPts val="600"/>
                  </a:spcAft>
                  <a:defRPr/>
                </a:pPr>
                <a:r>
                  <a:rPr lang="en-US" sz="800" b="1" kern="0" dirty="0">
                    <a:solidFill>
                      <a:srgbClr val="D83B01"/>
                    </a:solidFill>
                    <a:latin typeface="Segoe UI"/>
                  </a:rPr>
                  <a:t>CONTAINER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1156020" y="2435433"/>
                <a:ext cx="704429" cy="66589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600" kern="0" dirty="0">
                  <a:solidFill>
                    <a:srgbClr val="FFFFFF"/>
                  </a:soli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219" name="Group 218"/>
              <p:cNvGrpSpPr/>
              <p:nvPr/>
            </p:nvGrpSpPr>
            <p:grpSpPr>
              <a:xfrm>
                <a:off x="1282952" y="2590867"/>
                <a:ext cx="471171" cy="380335"/>
                <a:chOff x="4406091" y="6049087"/>
                <a:chExt cx="3960813" cy="3197225"/>
              </a:xfrm>
              <a:solidFill>
                <a:schemeClr val="tx2"/>
              </a:solidFill>
            </p:grpSpPr>
            <p:sp>
              <p:nvSpPr>
                <p:cNvPr id="220" name="Freeform 24"/>
                <p:cNvSpPr>
                  <a:spLocks noEditPoints="1"/>
                </p:cNvSpPr>
                <p:nvPr/>
              </p:nvSpPr>
              <p:spPr bwMode="auto">
                <a:xfrm>
                  <a:off x="4406091" y="6049087"/>
                  <a:ext cx="2847975" cy="2813050"/>
                </a:xfrm>
                <a:custGeom>
                  <a:avLst/>
                  <a:gdLst>
                    <a:gd name="T0" fmla="*/ 744 w 757"/>
                    <a:gd name="T1" fmla="*/ 466 h 748"/>
                    <a:gd name="T2" fmla="*/ 755 w 757"/>
                    <a:gd name="T3" fmla="*/ 399 h 748"/>
                    <a:gd name="T4" fmla="*/ 739 w 757"/>
                    <a:gd name="T5" fmla="*/ 373 h 748"/>
                    <a:gd name="T6" fmla="*/ 644 w 757"/>
                    <a:gd name="T7" fmla="*/ 341 h 748"/>
                    <a:gd name="T8" fmla="*/ 638 w 757"/>
                    <a:gd name="T9" fmla="*/ 309 h 748"/>
                    <a:gd name="T10" fmla="*/ 716 w 757"/>
                    <a:gd name="T11" fmla="*/ 245 h 748"/>
                    <a:gd name="T12" fmla="*/ 721 w 757"/>
                    <a:gd name="T13" fmla="*/ 215 h 748"/>
                    <a:gd name="T14" fmla="*/ 687 w 757"/>
                    <a:gd name="T15" fmla="*/ 157 h 748"/>
                    <a:gd name="T16" fmla="*/ 658 w 757"/>
                    <a:gd name="T17" fmla="*/ 146 h 748"/>
                    <a:gd name="T18" fmla="*/ 565 w 757"/>
                    <a:gd name="T19" fmla="*/ 181 h 748"/>
                    <a:gd name="T20" fmla="*/ 536 w 757"/>
                    <a:gd name="T21" fmla="*/ 157 h 748"/>
                    <a:gd name="T22" fmla="*/ 556 w 757"/>
                    <a:gd name="T23" fmla="*/ 55 h 748"/>
                    <a:gd name="T24" fmla="*/ 541 w 757"/>
                    <a:gd name="T25" fmla="*/ 28 h 748"/>
                    <a:gd name="T26" fmla="*/ 477 w 757"/>
                    <a:gd name="T27" fmla="*/ 5 h 748"/>
                    <a:gd name="T28" fmla="*/ 449 w 757"/>
                    <a:gd name="T29" fmla="*/ 15 h 748"/>
                    <a:gd name="T30" fmla="*/ 397 w 757"/>
                    <a:gd name="T31" fmla="*/ 106 h 748"/>
                    <a:gd name="T32" fmla="*/ 378 w 757"/>
                    <a:gd name="T33" fmla="*/ 105 h 748"/>
                    <a:gd name="T34" fmla="*/ 362 w 757"/>
                    <a:gd name="T35" fmla="*/ 106 h 748"/>
                    <a:gd name="T36" fmla="*/ 311 w 757"/>
                    <a:gd name="T37" fmla="*/ 15 h 748"/>
                    <a:gd name="T38" fmla="*/ 282 w 757"/>
                    <a:gd name="T39" fmla="*/ 4 h 748"/>
                    <a:gd name="T40" fmla="*/ 218 w 757"/>
                    <a:gd name="T41" fmla="*/ 27 h 748"/>
                    <a:gd name="T42" fmla="*/ 203 w 757"/>
                    <a:gd name="T43" fmla="*/ 54 h 748"/>
                    <a:gd name="T44" fmla="*/ 222 w 757"/>
                    <a:gd name="T45" fmla="*/ 156 h 748"/>
                    <a:gd name="T46" fmla="*/ 192 w 757"/>
                    <a:gd name="T47" fmla="*/ 181 h 748"/>
                    <a:gd name="T48" fmla="*/ 103 w 757"/>
                    <a:gd name="T49" fmla="*/ 145 h 748"/>
                    <a:gd name="T50" fmla="*/ 74 w 757"/>
                    <a:gd name="T51" fmla="*/ 155 h 748"/>
                    <a:gd name="T52" fmla="*/ 39 w 757"/>
                    <a:gd name="T53" fmla="*/ 213 h 748"/>
                    <a:gd name="T54" fmla="*/ 44 w 757"/>
                    <a:gd name="T55" fmla="*/ 243 h 748"/>
                    <a:gd name="T56" fmla="*/ 119 w 757"/>
                    <a:gd name="T57" fmla="*/ 307 h 748"/>
                    <a:gd name="T58" fmla="*/ 113 w 757"/>
                    <a:gd name="T59" fmla="*/ 341 h 748"/>
                    <a:gd name="T60" fmla="*/ 17 w 757"/>
                    <a:gd name="T61" fmla="*/ 373 h 748"/>
                    <a:gd name="T62" fmla="*/ 2 w 757"/>
                    <a:gd name="T63" fmla="*/ 400 h 748"/>
                    <a:gd name="T64" fmla="*/ 13 w 757"/>
                    <a:gd name="T65" fmla="*/ 466 h 748"/>
                    <a:gd name="T66" fmla="*/ 37 w 757"/>
                    <a:gd name="T67" fmla="*/ 486 h 748"/>
                    <a:gd name="T68" fmla="*/ 136 w 757"/>
                    <a:gd name="T69" fmla="*/ 486 h 748"/>
                    <a:gd name="T70" fmla="*/ 154 w 757"/>
                    <a:gd name="T71" fmla="*/ 519 h 748"/>
                    <a:gd name="T72" fmla="*/ 102 w 757"/>
                    <a:gd name="T73" fmla="*/ 604 h 748"/>
                    <a:gd name="T74" fmla="*/ 107 w 757"/>
                    <a:gd name="T75" fmla="*/ 634 h 748"/>
                    <a:gd name="T76" fmla="*/ 158 w 757"/>
                    <a:gd name="T77" fmla="*/ 678 h 748"/>
                    <a:gd name="T78" fmla="*/ 189 w 757"/>
                    <a:gd name="T79" fmla="*/ 679 h 748"/>
                    <a:gd name="T80" fmla="*/ 265 w 757"/>
                    <a:gd name="T81" fmla="*/ 615 h 748"/>
                    <a:gd name="T82" fmla="*/ 303 w 757"/>
                    <a:gd name="T83" fmla="*/ 629 h 748"/>
                    <a:gd name="T84" fmla="*/ 318 w 757"/>
                    <a:gd name="T85" fmla="*/ 729 h 748"/>
                    <a:gd name="T86" fmla="*/ 342 w 757"/>
                    <a:gd name="T87" fmla="*/ 748 h 748"/>
                    <a:gd name="T88" fmla="*/ 409 w 757"/>
                    <a:gd name="T89" fmla="*/ 748 h 748"/>
                    <a:gd name="T90" fmla="*/ 433 w 757"/>
                    <a:gd name="T91" fmla="*/ 729 h 748"/>
                    <a:gd name="T92" fmla="*/ 450 w 757"/>
                    <a:gd name="T93" fmla="*/ 631 h 748"/>
                    <a:gd name="T94" fmla="*/ 489 w 757"/>
                    <a:gd name="T95" fmla="*/ 617 h 748"/>
                    <a:gd name="T96" fmla="*/ 562 w 757"/>
                    <a:gd name="T97" fmla="*/ 680 h 748"/>
                    <a:gd name="T98" fmla="*/ 592 w 757"/>
                    <a:gd name="T99" fmla="*/ 680 h 748"/>
                    <a:gd name="T100" fmla="*/ 644 w 757"/>
                    <a:gd name="T101" fmla="*/ 636 h 748"/>
                    <a:gd name="T102" fmla="*/ 649 w 757"/>
                    <a:gd name="T103" fmla="*/ 606 h 748"/>
                    <a:gd name="T104" fmla="*/ 600 w 757"/>
                    <a:gd name="T105" fmla="*/ 522 h 748"/>
                    <a:gd name="T106" fmla="*/ 621 w 757"/>
                    <a:gd name="T107" fmla="*/ 486 h 748"/>
                    <a:gd name="T108" fmla="*/ 721 w 757"/>
                    <a:gd name="T109" fmla="*/ 486 h 748"/>
                    <a:gd name="T110" fmla="*/ 744 w 757"/>
                    <a:gd name="T111" fmla="*/ 466 h 748"/>
                    <a:gd name="T112" fmla="*/ 528 w 757"/>
                    <a:gd name="T113" fmla="*/ 373 h 748"/>
                    <a:gd name="T114" fmla="*/ 378 w 757"/>
                    <a:gd name="T115" fmla="*/ 522 h 748"/>
                    <a:gd name="T116" fmla="*/ 229 w 757"/>
                    <a:gd name="T117" fmla="*/ 373 h 748"/>
                    <a:gd name="T118" fmla="*/ 378 w 757"/>
                    <a:gd name="T119" fmla="*/ 223 h 748"/>
                    <a:gd name="T120" fmla="*/ 528 w 757"/>
                    <a:gd name="T121" fmla="*/ 373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757" h="748">
                      <a:moveTo>
                        <a:pt x="744" y="466"/>
                      </a:moveTo>
                      <a:cubicBezTo>
                        <a:pt x="755" y="399"/>
                        <a:pt x="755" y="399"/>
                        <a:pt x="755" y="399"/>
                      </a:cubicBezTo>
                      <a:cubicBezTo>
                        <a:pt x="757" y="388"/>
                        <a:pt x="750" y="377"/>
                        <a:pt x="739" y="373"/>
                      </a:cubicBezTo>
                      <a:cubicBezTo>
                        <a:pt x="644" y="341"/>
                        <a:pt x="644" y="341"/>
                        <a:pt x="644" y="341"/>
                      </a:cubicBezTo>
                      <a:cubicBezTo>
                        <a:pt x="643" y="330"/>
                        <a:pt x="641" y="319"/>
                        <a:pt x="638" y="309"/>
                      </a:cubicBezTo>
                      <a:cubicBezTo>
                        <a:pt x="716" y="245"/>
                        <a:pt x="716" y="245"/>
                        <a:pt x="716" y="245"/>
                      </a:cubicBezTo>
                      <a:cubicBezTo>
                        <a:pt x="725" y="238"/>
                        <a:pt x="727" y="225"/>
                        <a:pt x="721" y="215"/>
                      </a:cubicBezTo>
                      <a:cubicBezTo>
                        <a:pt x="687" y="157"/>
                        <a:pt x="687" y="157"/>
                        <a:pt x="687" y="157"/>
                      </a:cubicBezTo>
                      <a:cubicBezTo>
                        <a:pt x="681" y="147"/>
                        <a:pt x="669" y="142"/>
                        <a:pt x="658" y="146"/>
                      </a:cubicBezTo>
                      <a:cubicBezTo>
                        <a:pt x="565" y="181"/>
                        <a:pt x="565" y="181"/>
                        <a:pt x="565" y="181"/>
                      </a:cubicBezTo>
                      <a:cubicBezTo>
                        <a:pt x="556" y="172"/>
                        <a:pt x="547" y="164"/>
                        <a:pt x="536" y="157"/>
                      </a:cubicBezTo>
                      <a:cubicBezTo>
                        <a:pt x="556" y="55"/>
                        <a:pt x="556" y="55"/>
                        <a:pt x="556" y="55"/>
                      </a:cubicBezTo>
                      <a:cubicBezTo>
                        <a:pt x="558" y="43"/>
                        <a:pt x="552" y="32"/>
                        <a:pt x="541" y="28"/>
                      </a:cubicBezTo>
                      <a:cubicBezTo>
                        <a:pt x="477" y="5"/>
                        <a:pt x="477" y="5"/>
                        <a:pt x="477" y="5"/>
                      </a:cubicBezTo>
                      <a:cubicBezTo>
                        <a:pt x="467" y="1"/>
                        <a:pt x="455" y="5"/>
                        <a:pt x="449" y="15"/>
                      </a:cubicBezTo>
                      <a:cubicBezTo>
                        <a:pt x="397" y="106"/>
                        <a:pt x="397" y="106"/>
                        <a:pt x="397" y="106"/>
                      </a:cubicBezTo>
                      <a:cubicBezTo>
                        <a:pt x="391" y="105"/>
                        <a:pt x="385" y="105"/>
                        <a:pt x="378" y="105"/>
                      </a:cubicBezTo>
                      <a:cubicBezTo>
                        <a:pt x="373" y="105"/>
                        <a:pt x="367" y="105"/>
                        <a:pt x="362" y="106"/>
                      </a:cubicBezTo>
                      <a:cubicBezTo>
                        <a:pt x="311" y="15"/>
                        <a:pt x="311" y="15"/>
                        <a:pt x="311" y="15"/>
                      </a:cubicBezTo>
                      <a:cubicBezTo>
                        <a:pt x="305" y="4"/>
                        <a:pt x="293" y="0"/>
                        <a:pt x="282" y="4"/>
                      </a:cubicBezTo>
                      <a:cubicBezTo>
                        <a:pt x="218" y="27"/>
                        <a:pt x="218" y="27"/>
                        <a:pt x="218" y="27"/>
                      </a:cubicBezTo>
                      <a:cubicBezTo>
                        <a:pt x="208" y="31"/>
                        <a:pt x="201" y="42"/>
                        <a:pt x="203" y="54"/>
                      </a:cubicBezTo>
                      <a:cubicBezTo>
                        <a:pt x="222" y="156"/>
                        <a:pt x="222" y="156"/>
                        <a:pt x="222" y="156"/>
                      </a:cubicBezTo>
                      <a:cubicBezTo>
                        <a:pt x="211" y="163"/>
                        <a:pt x="201" y="172"/>
                        <a:pt x="192" y="181"/>
                      </a:cubicBezTo>
                      <a:cubicBezTo>
                        <a:pt x="103" y="145"/>
                        <a:pt x="103" y="145"/>
                        <a:pt x="103" y="145"/>
                      </a:cubicBezTo>
                      <a:cubicBezTo>
                        <a:pt x="92" y="141"/>
                        <a:pt x="80" y="145"/>
                        <a:pt x="74" y="155"/>
                      </a:cubicBezTo>
                      <a:cubicBezTo>
                        <a:pt x="39" y="213"/>
                        <a:pt x="39" y="213"/>
                        <a:pt x="39" y="213"/>
                      </a:cubicBezTo>
                      <a:cubicBezTo>
                        <a:pt x="33" y="223"/>
                        <a:pt x="35" y="235"/>
                        <a:pt x="44" y="243"/>
                      </a:cubicBezTo>
                      <a:cubicBezTo>
                        <a:pt x="119" y="307"/>
                        <a:pt x="119" y="307"/>
                        <a:pt x="119" y="307"/>
                      </a:cubicBezTo>
                      <a:cubicBezTo>
                        <a:pt x="116" y="318"/>
                        <a:pt x="114" y="329"/>
                        <a:pt x="113" y="341"/>
                      </a:cubicBezTo>
                      <a:cubicBezTo>
                        <a:pt x="17" y="373"/>
                        <a:pt x="17" y="373"/>
                        <a:pt x="17" y="373"/>
                      </a:cubicBezTo>
                      <a:cubicBezTo>
                        <a:pt x="6" y="377"/>
                        <a:pt x="0" y="388"/>
                        <a:pt x="2" y="400"/>
                      </a:cubicBezTo>
                      <a:cubicBezTo>
                        <a:pt x="13" y="466"/>
                        <a:pt x="13" y="466"/>
                        <a:pt x="13" y="466"/>
                      </a:cubicBezTo>
                      <a:cubicBezTo>
                        <a:pt x="15" y="478"/>
                        <a:pt x="25" y="486"/>
                        <a:pt x="37" y="486"/>
                      </a:cubicBezTo>
                      <a:cubicBezTo>
                        <a:pt x="136" y="486"/>
                        <a:pt x="136" y="486"/>
                        <a:pt x="136" y="486"/>
                      </a:cubicBezTo>
                      <a:cubicBezTo>
                        <a:pt x="141" y="498"/>
                        <a:pt x="147" y="509"/>
                        <a:pt x="154" y="519"/>
                      </a:cubicBezTo>
                      <a:cubicBezTo>
                        <a:pt x="102" y="604"/>
                        <a:pt x="102" y="604"/>
                        <a:pt x="102" y="604"/>
                      </a:cubicBezTo>
                      <a:cubicBezTo>
                        <a:pt x="96" y="614"/>
                        <a:pt x="98" y="627"/>
                        <a:pt x="107" y="634"/>
                      </a:cubicBezTo>
                      <a:cubicBezTo>
                        <a:pt x="158" y="678"/>
                        <a:pt x="158" y="678"/>
                        <a:pt x="158" y="678"/>
                      </a:cubicBezTo>
                      <a:cubicBezTo>
                        <a:pt x="167" y="686"/>
                        <a:pt x="180" y="686"/>
                        <a:pt x="189" y="679"/>
                      </a:cubicBezTo>
                      <a:cubicBezTo>
                        <a:pt x="265" y="615"/>
                        <a:pt x="265" y="615"/>
                        <a:pt x="265" y="615"/>
                      </a:cubicBezTo>
                      <a:cubicBezTo>
                        <a:pt x="277" y="621"/>
                        <a:pt x="290" y="626"/>
                        <a:pt x="303" y="629"/>
                      </a:cubicBezTo>
                      <a:cubicBezTo>
                        <a:pt x="318" y="729"/>
                        <a:pt x="318" y="729"/>
                        <a:pt x="318" y="729"/>
                      </a:cubicBezTo>
                      <a:cubicBezTo>
                        <a:pt x="320" y="740"/>
                        <a:pt x="330" y="748"/>
                        <a:pt x="342" y="748"/>
                      </a:cubicBezTo>
                      <a:cubicBezTo>
                        <a:pt x="409" y="748"/>
                        <a:pt x="409" y="748"/>
                        <a:pt x="409" y="748"/>
                      </a:cubicBezTo>
                      <a:cubicBezTo>
                        <a:pt x="421" y="748"/>
                        <a:pt x="431" y="740"/>
                        <a:pt x="433" y="729"/>
                      </a:cubicBezTo>
                      <a:cubicBezTo>
                        <a:pt x="450" y="631"/>
                        <a:pt x="450" y="631"/>
                        <a:pt x="450" y="631"/>
                      </a:cubicBezTo>
                      <a:cubicBezTo>
                        <a:pt x="463" y="627"/>
                        <a:pt x="476" y="622"/>
                        <a:pt x="489" y="617"/>
                      </a:cubicBezTo>
                      <a:cubicBezTo>
                        <a:pt x="562" y="680"/>
                        <a:pt x="562" y="680"/>
                        <a:pt x="562" y="680"/>
                      </a:cubicBezTo>
                      <a:cubicBezTo>
                        <a:pt x="570" y="687"/>
                        <a:pt x="583" y="687"/>
                        <a:pt x="592" y="680"/>
                      </a:cubicBezTo>
                      <a:cubicBezTo>
                        <a:pt x="644" y="636"/>
                        <a:pt x="644" y="636"/>
                        <a:pt x="644" y="636"/>
                      </a:cubicBezTo>
                      <a:cubicBezTo>
                        <a:pt x="653" y="629"/>
                        <a:pt x="655" y="616"/>
                        <a:pt x="649" y="606"/>
                      </a:cubicBezTo>
                      <a:cubicBezTo>
                        <a:pt x="600" y="522"/>
                        <a:pt x="600" y="522"/>
                        <a:pt x="600" y="522"/>
                      </a:cubicBezTo>
                      <a:cubicBezTo>
                        <a:pt x="608" y="511"/>
                        <a:pt x="615" y="499"/>
                        <a:pt x="621" y="486"/>
                      </a:cubicBezTo>
                      <a:cubicBezTo>
                        <a:pt x="721" y="486"/>
                        <a:pt x="721" y="486"/>
                        <a:pt x="721" y="486"/>
                      </a:cubicBezTo>
                      <a:cubicBezTo>
                        <a:pt x="732" y="486"/>
                        <a:pt x="742" y="478"/>
                        <a:pt x="744" y="466"/>
                      </a:cubicBezTo>
                      <a:close/>
                      <a:moveTo>
                        <a:pt x="528" y="373"/>
                      </a:moveTo>
                      <a:cubicBezTo>
                        <a:pt x="528" y="455"/>
                        <a:pt x="461" y="522"/>
                        <a:pt x="378" y="522"/>
                      </a:cubicBezTo>
                      <a:cubicBezTo>
                        <a:pt x="296" y="522"/>
                        <a:pt x="229" y="455"/>
                        <a:pt x="229" y="373"/>
                      </a:cubicBezTo>
                      <a:cubicBezTo>
                        <a:pt x="229" y="290"/>
                        <a:pt x="296" y="223"/>
                        <a:pt x="378" y="223"/>
                      </a:cubicBezTo>
                      <a:cubicBezTo>
                        <a:pt x="461" y="223"/>
                        <a:pt x="528" y="290"/>
                        <a:pt x="528" y="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21" name="Oval 25"/>
                <p:cNvSpPr>
                  <a:spLocks noChangeArrowheads="1"/>
                </p:cNvSpPr>
                <p:nvPr/>
              </p:nvSpPr>
              <p:spPr bwMode="auto">
                <a:xfrm>
                  <a:off x="5557028" y="7180975"/>
                  <a:ext cx="542925" cy="541338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  <p:sp>
              <p:nvSpPr>
                <p:cNvPr id="222" name="Freeform 26"/>
                <p:cNvSpPr>
                  <a:spLocks noEditPoints="1"/>
                </p:cNvSpPr>
                <p:nvPr/>
              </p:nvSpPr>
              <p:spPr bwMode="auto">
                <a:xfrm>
                  <a:off x="6907991" y="7722312"/>
                  <a:ext cx="1458913" cy="1524000"/>
                </a:xfrm>
                <a:custGeom>
                  <a:avLst/>
                  <a:gdLst>
                    <a:gd name="T0" fmla="*/ 379 w 388"/>
                    <a:gd name="T1" fmla="*/ 137 h 405"/>
                    <a:gd name="T2" fmla="*/ 383 w 388"/>
                    <a:gd name="T3" fmla="*/ 118 h 405"/>
                    <a:gd name="T4" fmla="*/ 361 w 388"/>
                    <a:gd name="T5" fmla="*/ 81 h 405"/>
                    <a:gd name="T6" fmla="*/ 343 w 388"/>
                    <a:gd name="T7" fmla="*/ 74 h 405"/>
                    <a:gd name="T8" fmla="*/ 287 w 388"/>
                    <a:gd name="T9" fmla="*/ 94 h 405"/>
                    <a:gd name="T10" fmla="*/ 241 w 388"/>
                    <a:gd name="T11" fmla="*/ 68 h 405"/>
                    <a:gd name="T12" fmla="*/ 232 w 388"/>
                    <a:gd name="T13" fmla="*/ 12 h 405"/>
                    <a:gd name="T14" fmla="*/ 217 w 388"/>
                    <a:gd name="T15" fmla="*/ 0 h 405"/>
                    <a:gd name="T16" fmla="*/ 174 w 388"/>
                    <a:gd name="T17" fmla="*/ 0 h 405"/>
                    <a:gd name="T18" fmla="*/ 159 w 388"/>
                    <a:gd name="T19" fmla="*/ 12 h 405"/>
                    <a:gd name="T20" fmla="*/ 149 w 388"/>
                    <a:gd name="T21" fmla="*/ 68 h 405"/>
                    <a:gd name="T22" fmla="*/ 102 w 388"/>
                    <a:gd name="T23" fmla="*/ 95 h 405"/>
                    <a:gd name="T24" fmla="*/ 46 w 388"/>
                    <a:gd name="T25" fmla="*/ 74 h 405"/>
                    <a:gd name="T26" fmla="*/ 27 w 388"/>
                    <a:gd name="T27" fmla="*/ 81 h 405"/>
                    <a:gd name="T28" fmla="*/ 6 w 388"/>
                    <a:gd name="T29" fmla="*/ 118 h 405"/>
                    <a:gd name="T30" fmla="*/ 9 w 388"/>
                    <a:gd name="T31" fmla="*/ 137 h 405"/>
                    <a:gd name="T32" fmla="*/ 55 w 388"/>
                    <a:gd name="T33" fmla="*/ 175 h 405"/>
                    <a:gd name="T34" fmla="*/ 53 w 388"/>
                    <a:gd name="T35" fmla="*/ 202 h 405"/>
                    <a:gd name="T36" fmla="*/ 55 w 388"/>
                    <a:gd name="T37" fmla="*/ 227 h 405"/>
                    <a:gd name="T38" fmla="*/ 7 w 388"/>
                    <a:gd name="T39" fmla="*/ 266 h 405"/>
                    <a:gd name="T40" fmla="*/ 4 w 388"/>
                    <a:gd name="T41" fmla="*/ 285 h 405"/>
                    <a:gd name="T42" fmla="*/ 25 w 388"/>
                    <a:gd name="T43" fmla="*/ 322 h 405"/>
                    <a:gd name="T44" fmla="*/ 43 w 388"/>
                    <a:gd name="T45" fmla="*/ 329 h 405"/>
                    <a:gd name="T46" fmla="*/ 100 w 388"/>
                    <a:gd name="T47" fmla="*/ 308 h 405"/>
                    <a:gd name="T48" fmla="*/ 149 w 388"/>
                    <a:gd name="T49" fmla="*/ 337 h 405"/>
                    <a:gd name="T50" fmla="*/ 158 w 388"/>
                    <a:gd name="T51" fmla="*/ 392 h 405"/>
                    <a:gd name="T52" fmla="*/ 173 w 388"/>
                    <a:gd name="T53" fmla="*/ 405 h 405"/>
                    <a:gd name="T54" fmla="*/ 216 w 388"/>
                    <a:gd name="T55" fmla="*/ 405 h 405"/>
                    <a:gd name="T56" fmla="*/ 231 w 388"/>
                    <a:gd name="T57" fmla="*/ 392 h 405"/>
                    <a:gd name="T58" fmla="*/ 240 w 388"/>
                    <a:gd name="T59" fmla="*/ 337 h 405"/>
                    <a:gd name="T60" fmla="*/ 289 w 388"/>
                    <a:gd name="T61" fmla="*/ 309 h 405"/>
                    <a:gd name="T62" fmla="*/ 345 w 388"/>
                    <a:gd name="T63" fmla="*/ 329 h 405"/>
                    <a:gd name="T64" fmla="*/ 364 w 388"/>
                    <a:gd name="T65" fmla="*/ 322 h 405"/>
                    <a:gd name="T66" fmla="*/ 385 w 388"/>
                    <a:gd name="T67" fmla="*/ 285 h 405"/>
                    <a:gd name="T68" fmla="*/ 381 w 388"/>
                    <a:gd name="T69" fmla="*/ 266 h 405"/>
                    <a:gd name="T70" fmla="*/ 335 w 388"/>
                    <a:gd name="T71" fmla="*/ 228 h 405"/>
                    <a:gd name="T72" fmla="*/ 337 w 388"/>
                    <a:gd name="T73" fmla="*/ 202 h 405"/>
                    <a:gd name="T74" fmla="*/ 334 w 388"/>
                    <a:gd name="T75" fmla="*/ 174 h 405"/>
                    <a:gd name="T76" fmla="*/ 379 w 388"/>
                    <a:gd name="T77" fmla="*/ 137 h 405"/>
                    <a:gd name="T78" fmla="*/ 251 w 388"/>
                    <a:gd name="T79" fmla="*/ 202 h 405"/>
                    <a:gd name="T80" fmla="*/ 195 w 388"/>
                    <a:gd name="T81" fmla="*/ 259 h 405"/>
                    <a:gd name="T82" fmla="*/ 138 w 388"/>
                    <a:gd name="T83" fmla="*/ 202 h 405"/>
                    <a:gd name="T84" fmla="*/ 195 w 388"/>
                    <a:gd name="T85" fmla="*/ 145 h 405"/>
                    <a:gd name="T86" fmla="*/ 251 w 388"/>
                    <a:gd name="T87" fmla="*/ 202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88" h="405">
                      <a:moveTo>
                        <a:pt x="379" y="137"/>
                      </a:moveTo>
                      <a:cubicBezTo>
                        <a:pt x="385" y="133"/>
                        <a:pt x="386" y="124"/>
                        <a:pt x="383" y="118"/>
                      </a:cubicBezTo>
                      <a:cubicBezTo>
                        <a:pt x="361" y="81"/>
                        <a:pt x="361" y="81"/>
                        <a:pt x="361" y="81"/>
                      </a:cubicBezTo>
                      <a:cubicBezTo>
                        <a:pt x="357" y="74"/>
                        <a:pt x="350" y="72"/>
                        <a:pt x="343" y="74"/>
                      </a:cubicBezTo>
                      <a:cubicBezTo>
                        <a:pt x="287" y="94"/>
                        <a:pt x="287" y="94"/>
                        <a:pt x="287" y="94"/>
                      </a:cubicBezTo>
                      <a:cubicBezTo>
                        <a:pt x="274" y="83"/>
                        <a:pt x="258" y="74"/>
                        <a:pt x="241" y="68"/>
                      </a:cubicBezTo>
                      <a:cubicBezTo>
                        <a:pt x="232" y="12"/>
                        <a:pt x="232" y="12"/>
                        <a:pt x="232" y="12"/>
                      </a:cubicBezTo>
                      <a:cubicBezTo>
                        <a:pt x="231" y="5"/>
                        <a:pt x="224" y="0"/>
                        <a:pt x="217" y="0"/>
                      </a:cubicBezTo>
                      <a:cubicBezTo>
                        <a:pt x="174" y="0"/>
                        <a:pt x="174" y="0"/>
                        <a:pt x="174" y="0"/>
                      </a:cubicBezTo>
                      <a:cubicBezTo>
                        <a:pt x="166" y="0"/>
                        <a:pt x="160" y="5"/>
                        <a:pt x="159" y="12"/>
                      </a:cubicBezTo>
                      <a:cubicBezTo>
                        <a:pt x="149" y="68"/>
                        <a:pt x="149" y="68"/>
                        <a:pt x="149" y="68"/>
                      </a:cubicBezTo>
                      <a:cubicBezTo>
                        <a:pt x="132" y="74"/>
                        <a:pt x="116" y="83"/>
                        <a:pt x="102" y="95"/>
                      </a:cubicBezTo>
                      <a:cubicBezTo>
                        <a:pt x="46" y="74"/>
                        <a:pt x="46" y="74"/>
                        <a:pt x="46" y="74"/>
                      </a:cubicBezTo>
                      <a:cubicBezTo>
                        <a:pt x="39" y="72"/>
                        <a:pt x="31" y="74"/>
                        <a:pt x="27" y="81"/>
                      </a:cubicBezTo>
                      <a:cubicBezTo>
                        <a:pt x="6" y="118"/>
                        <a:pt x="6" y="118"/>
                        <a:pt x="6" y="118"/>
                      </a:cubicBezTo>
                      <a:cubicBezTo>
                        <a:pt x="2" y="124"/>
                        <a:pt x="3" y="133"/>
                        <a:pt x="9" y="137"/>
                      </a:cubicBezTo>
                      <a:cubicBezTo>
                        <a:pt x="55" y="175"/>
                        <a:pt x="55" y="175"/>
                        <a:pt x="55" y="175"/>
                      </a:cubicBezTo>
                      <a:cubicBezTo>
                        <a:pt x="54" y="184"/>
                        <a:pt x="53" y="193"/>
                        <a:pt x="53" y="202"/>
                      </a:cubicBezTo>
                      <a:cubicBezTo>
                        <a:pt x="53" y="211"/>
                        <a:pt x="53" y="219"/>
                        <a:pt x="55" y="227"/>
                      </a:cubicBezTo>
                      <a:cubicBezTo>
                        <a:pt x="7" y="266"/>
                        <a:pt x="7" y="266"/>
                        <a:pt x="7" y="266"/>
                      </a:cubicBezTo>
                      <a:cubicBezTo>
                        <a:pt x="2" y="270"/>
                        <a:pt x="0" y="278"/>
                        <a:pt x="4" y="285"/>
                      </a:cubicBezTo>
                      <a:cubicBezTo>
                        <a:pt x="25" y="322"/>
                        <a:pt x="25" y="322"/>
                        <a:pt x="25" y="322"/>
                      </a:cubicBezTo>
                      <a:cubicBezTo>
                        <a:pt x="28" y="329"/>
                        <a:pt x="36" y="332"/>
                        <a:pt x="43" y="329"/>
                      </a:cubicBezTo>
                      <a:cubicBezTo>
                        <a:pt x="100" y="308"/>
                        <a:pt x="100" y="308"/>
                        <a:pt x="100" y="308"/>
                      </a:cubicBezTo>
                      <a:cubicBezTo>
                        <a:pt x="114" y="321"/>
                        <a:pt x="131" y="330"/>
                        <a:pt x="149" y="337"/>
                      </a:cubicBezTo>
                      <a:cubicBezTo>
                        <a:pt x="158" y="392"/>
                        <a:pt x="158" y="392"/>
                        <a:pt x="158" y="392"/>
                      </a:cubicBezTo>
                      <a:cubicBezTo>
                        <a:pt x="159" y="399"/>
                        <a:pt x="165" y="405"/>
                        <a:pt x="173" y="405"/>
                      </a:cubicBezTo>
                      <a:cubicBezTo>
                        <a:pt x="216" y="405"/>
                        <a:pt x="216" y="405"/>
                        <a:pt x="216" y="405"/>
                      </a:cubicBezTo>
                      <a:cubicBezTo>
                        <a:pt x="223" y="405"/>
                        <a:pt x="229" y="399"/>
                        <a:pt x="231" y="392"/>
                      </a:cubicBezTo>
                      <a:cubicBezTo>
                        <a:pt x="240" y="337"/>
                        <a:pt x="240" y="337"/>
                        <a:pt x="240" y="337"/>
                      </a:cubicBezTo>
                      <a:cubicBezTo>
                        <a:pt x="258" y="331"/>
                        <a:pt x="275" y="321"/>
                        <a:pt x="289" y="309"/>
                      </a:cubicBezTo>
                      <a:cubicBezTo>
                        <a:pt x="345" y="329"/>
                        <a:pt x="345" y="329"/>
                        <a:pt x="345" y="329"/>
                      </a:cubicBezTo>
                      <a:cubicBezTo>
                        <a:pt x="352" y="332"/>
                        <a:pt x="360" y="329"/>
                        <a:pt x="364" y="322"/>
                      </a:cubicBezTo>
                      <a:cubicBezTo>
                        <a:pt x="385" y="285"/>
                        <a:pt x="385" y="285"/>
                        <a:pt x="385" y="285"/>
                      </a:cubicBezTo>
                      <a:cubicBezTo>
                        <a:pt x="388" y="278"/>
                        <a:pt x="387" y="270"/>
                        <a:pt x="381" y="266"/>
                      </a:cubicBezTo>
                      <a:cubicBezTo>
                        <a:pt x="335" y="228"/>
                        <a:pt x="335" y="228"/>
                        <a:pt x="335" y="228"/>
                      </a:cubicBezTo>
                      <a:cubicBezTo>
                        <a:pt x="336" y="220"/>
                        <a:pt x="337" y="211"/>
                        <a:pt x="337" y="202"/>
                      </a:cubicBezTo>
                      <a:cubicBezTo>
                        <a:pt x="337" y="193"/>
                        <a:pt x="336" y="183"/>
                        <a:pt x="334" y="174"/>
                      </a:cubicBezTo>
                      <a:lnTo>
                        <a:pt x="379" y="137"/>
                      </a:lnTo>
                      <a:close/>
                      <a:moveTo>
                        <a:pt x="251" y="202"/>
                      </a:moveTo>
                      <a:cubicBezTo>
                        <a:pt x="251" y="233"/>
                        <a:pt x="226" y="259"/>
                        <a:pt x="195" y="259"/>
                      </a:cubicBezTo>
                      <a:cubicBezTo>
                        <a:pt x="163" y="259"/>
                        <a:pt x="138" y="233"/>
                        <a:pt x="138" y="202"/>
                      </a:cubicBezTo>
                      <a:cubicBezTo>
                        <a:pt x="138" y="171"/>
                        <a:pt x="163" y="145"/>
                        <a:pt x="195" y="145"/>
                      </a:cubicBezTo>
                      <a:cubicBezTo>
                        <a:pt x="226" y="145"/>
                        <a:pt x="251" y="171"/>
                        <a:pt x="251" y="20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14" tIns="45706" rIns="91414" bIns="45706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914049">
                    <a:defRPr/>
                  </a:pPr>
                  <a:endParaRPr lang="en-US" kern="0" dirty="0">
                    <a:solidFill>
                      <a:srgbClr val="FFFFFF"/>
                    </a:solidFill>
                    <a:latin typeface="Segoe UI"/>
                  </a:endParaRPr>
                </a:p>
              </p:txBody>
            </p:sp>
          </p:grpSp>
        </p:grpSp>
      </p:grpSp>
      <p:sp>
        <p:nvSpPr>
          <p:cNvPr id="223" name="TextBox 222"/>
          <p:cNvSpPr txBox="1"/>
          <p:nvPr/>
        </p:nvSpPr>
        <p:spPr>
          <a:xfrm>
            <a:off x="7122044" y="1412045"/>
            <a:ext cx="4930336" cy="573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Windows Server Containers</a:t>
            </a:r>
          </a:p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Maximum speed and density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98795" y="5064153"/>
            <a:ext cx="2423467" cy="1611304"/>
            <a:chOff x="8630018" y="5165203"/>
            <a:chExt cx="2472063" cy="1643614"/>
          </a:xfrm>
        </p:grpSpPr>
        <p:grpSp>
          <p:nvGrpSpPr>
            <p:cNvPr id="18" name="Group 17"/>
            <p:cNvGrpSpPr/>
            <p:nvPr/>
          </p:nvGrpSpPr>
          <p:grpSpPr>
            <a:xfrm>
              <a:off x="8630413" y="6443056"/>
              <a:ext cx="2468878" cy="365761"/>
              <a:chOff x="8598897" y="6443056"/>
              <a:chExt cx="2468878" cy="365761"/>
            </a:xfrm>
          </p:grpSpPr>
          <p:sp>
            <p:nvSpPr>
              <p:cNvPr id="240" name="Rectangle 239"/>
              <p:cNvSpPr/>
              <p:nvPr/>
            </p:nvSpPr>
            <p:spPr bwMode="auto">
              <a:xfrm>
                <a:off x="8964655" y="6443057"/>
                <a:ext cx="2103120" cy="365760"/>
              </a:xfrm>
              <a:prstGeom prst="rect">
                <a:avLst/>
              </a:prstGeom>
              <a:ln>
                <a:solidFill>
                  <a:schemeClr val="tx2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defTabSz="932114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176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rPr>
                  <a:t>Hyper-V</a:t>
                </a:r>
                <a:endParaRPr lang="en-US" sz="1600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8598897" y="6443056"/>
                <a:ext cx="365760" cy="365760"/>
                <a:chOff x="8598897" y="6443056"/>
                <a:chExt cx="365760" cy="365760"/>
              </a:xfrm>
            </p:grpSpPr>
            <p:sp>
              <p:nvSpPr>
                <p:cNvPr id="239" name="Rectangle 238"/>
                <p:cNvSpPr/>
                <p:nvPr/>
              </p:nvSpPr>
              <p:spPr bwMode="auto">
                <a:xfrm>
                  <a:off x="8598897" y="6443056"/>
                  <a:ext cx="365760" cy="365760"/>
                </a:xfrm>
                <a:prstGeom prst="rect">
                  <a:avLst/>
                </a:prstGeom>
                <a:ln>
                  <a:headEnd type="none" w="med" len="med"/>
                  <a:tailEnd type="none" w="med" len="med"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932114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600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grpSp>
              <p:nvGrpSpPr>
                <p:cNvPr id="241" name="Group 240"/>
                <p:cNvGrpSpPr/>
                <p:nvPr/>
              </p:nvGrpSpPr>
              <p:grpSpPr>
                <a:xfrm>
                  <a:off x="8703931" y="6525062"/>
                  <a:ext cx="155693" cy="201748"/>
                  <a:chOff x="5260975" y="2352675"/>
                  <a:chExt cx="1663700" cy="2155825"/>
                </a:xfrm>
                <a:solidFill>
                  <a:schemeClr val="tx2"/>
                </a:solidFill>
              </p:grpSpPr>
              <p:sp>
                <p:nvSpPr>
                  <p:cNvPr id="242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5260975" y="2352675"/>
                    <a:ext cx="1663700" cy="2155825"/>
                  </a:xfrm>
                  <a:custGeom>
                    <a:avLst/>
                    <a:gdLst>
                      <a:gd name="T0" fmla="*/ 0 w 441"/>
                      <a:gd name="T1" fmla="*/ 0 h 572"/>
                      <a:gd name="T2" fmla="*/ 0 w 441"/>
                      <a:gd name="T3" fmla="*/ 572 h 572"/>
                      <a:gd name="T4" fmla="*/ 441 w 441"/>
                      <a:gd name="T5" fmla="*/ 572 h 572"/>
                      <a:gd name="T6" fmla="*/ 441 w 441"/>
                      <a:gd name="T7" fmla="*/ 0 h 572"/>
                      <a:gd name="T8" fmla="*/ 0 w 441"/>
                      <a:gd name="T9" fmla="*/ 0 h 572"/>
                      <a:gd name="T10" fmla="*/ 394 w 441"/>
                      <a:gd name="T11" fmla="*/ 421 h 572"/>
                      <a:gd name="T12" fmla="*/ 364 w 441"/>
                      <a:gd name="T13" fmla="*/ 448 h 572"/>
                      <a:gd name="T14" fmla="*/ 77 w 441"/>
                      <a:gd name="T15" fmla="*/ 448 h 572"/>
                      <a:gd name="T16" fmla="*/ 47 w 441"/>
                      <a:gd name="T17" fmla="*/ 421 h 572"/>
                      <a:gd name="T18" fmla="*/ 47 w 441"/>
                      <a:gd name="T19" fmla="*/ 415 h 572"/>
                      <a:gd name="T20" fmla="*/ 77 w 441"/>
                      <a:gd name="T21" fmla="*/ 387 h 572"/>
                      <a:gd name="T22" fmla="*/ 232 w 441"/>
                      <a:gd name="T23" fmla="*/ 387 h 572"/>
                      <a:gd name="T24" fmla="*/ 364 w 441"/>
                      <a:gd name="T25" fmla="*/ 387 h 572"/>
                      <a:gd name="T26" fmla="*/ 394 w 441"/>
                      <a:gd name="T27" fmla="*/ 415 h 572"/>
                      <a:gd name="T28" fmla="*/ 394 w 441"/>
                      <a:gd name="T29" fmla="*/ 421 h 572"/>
                      <a:gd name="T30" fmla="*/ 394 w 441"/>
                      <a:gd name="T31" fmla="*/ 313 h 572"/>
                      <a:gd name="T32" fmla="*/ 364 w 441"/>
                      <a:gd name="T33" fmla="*/ 340 h 572"/>
                      <a:gd name="T34" fmla="*/ 77 w 441"/>
                      <a:gd name="T35" fmla="*/ 340 h 572"/>
                      <a:gd name="T36" fmla="*/ 47 w 441"/>
                      <a:gd name="T37" fmla="*/ 313 h 572"/>
                      <a:gd name="T38" fmla="*/ 47 w 441"/>
                      <a:gd name="T39" fmla="*/ 307 h 572"/>
                      <a:gd name="T40" fmla="*/ 77 w 441"/>
                      <a:gd name="T41" fmla="*/ 280 h 572"/>
                      <a:gd name="T42" fmla="*/ 232 w 441"/>
                      <a:gd name="T43" fmla="*/ 280 h 572"/>
                      <a:gd name="T44" fmla="*/ 364 w 441"/>
                      <a:gd name="T45" fmla="*/ 280 h 572"/>
                      <a:gd name="T46" fmla="*/ 394 w 441"/>
                      <a:gd name="T47" fmla="*/ 307 h 572"/>
                      <a:gd name="T48" fmla="*/ 394 w 441"/>
                      <a:gd name="T49" fmla="*/ 313 h 572"/>
                      <a:gd name="T50" fmla="*/ 394 w 441"/>
                      <a:gd name="T51" fmla="*/ 205 h 572"/>
                      <a:gd name="T52" fmla="*/ 364 w 441"/>
                      <a:gd name="T53" fmla="*/ 233 h 572"/>
                      <a:gd name="T54" fmla="*/ 77 w 441"/>
                      <a:gd name="T55" fmla="*/ 233 h 572"/>
                      <a:gd name="T56" fmla="*/ 47 w 441"/>
                      <a:gd name="T57" fmla="*/ 205 h 572"/>
                      <a:gd name="T58" fmla="*/ 47 w 441"/>
                      <a:gd name="T59" fmla="*/ 199 h 572"/>
                      <a:gd name="T60" fmla="*/ 77 w 441"/>
                      <a:gd name="T61" fmla="*/ 172 h 572"/>
                      <a:gd name="T62" fmla="*/ 232 w 441"/>
                      <a:gd name="T63" fmla="*/ 172 h 572"/>
                      <a:gd name="T64" fmla="*/ 364 w 441"/>
                      <a:gd name="T65" fmla="*/ 172 h 572"/>
                      <a:gd name="T66" fmla="*/ 394 w 441"/>
                      <a:gd name="T67" fmla="*/ 199 h 572"/>
                      <a:gd name="T68" fmla="*/ 394 w 441"/>
                      <a:gd name="T69" fmla="*/ 205 h 572"/>
                      <a:gd name="T70" fmla="*/ 394 w 441"/>
                      <a:gd name="T71" fmla="*/ 97 h 572"/>
                      <a:gd name="T72" fmla="*/ 364 w 441"/>
                      <a:gd name="T73" fmla="*/ 125 h 572"/>
                      <a:gd name="T74" fmla="*/ 77 w 441"/>
                      <a:gd name="T75" fmla="*/ 125 h 572"/>
                      <a:gd name="T76" fmla="*/ 47 w 441"/>
                      <a:gd name="T77" fmla="*/ 97 h 572"/>
                      <a:gd name="T78" fmla="*/ 47 w 441"/>
                      <a:gd name="T79" fmla="*/ 92 h 572"/>
                      <a:gd name="T80" fmla="*/ 77 w 441"/>
                      <a:gd name="T81" fmla="*/ 64 h 572"/>
                      <a:gd name="T82" fmla="*/ 232 w 441"/>
                      <a:gd name="T83" fmla="*/ 64 h 572"/>
                      <a:gd name="T84" fmla="*/ 364 w 441"/>
                      <a:gd name="T85" fmla="*/ 64 h 572"/>
                      <a:gd name="T86" fmla="*/ 394 w 441"/>
                      <a:gd name="T87" fmla="*/ 92 h 572"/>
                      <a:gd name="T88" fmla="*/ 394 w 441"/>
                      <a:gd name="T89" fmla="*/ 97 h 5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441" h="572">
                        <a:moveTo>
                          <a:pt x="0" y="0"/>
                        </a:moveTo>
                        <a:cubicBezTo>
                          <a:pt x="0" y="572"/>
                          <a:pt x="0" y="572"/>
                          <a:pt x="0" y="572"/>
                        </a:cubicBezTo>
                        <a:cubicBezTo>
                          <a:pt x="441" y="572"/>
                          <a:pt x="441" y="572"/>
                          <a:pt x="441" y="572"/>
                        </a:cubicBezTo>
                        <a:cubicBezTo>
                          <a:pt x="441" y="0"/>
                          <a:pt x="441" y="0"/>
                          <a:pt x="441" y="0"/>
                        </a:cubicBezTo>
                        <a:lnTo>
                          <a:pt x="0" y="0"/>
                        </a:lnTo>
                        <a:close/>
                        <a:moveTo>
                          <a:pt x="394" y="421"/>
                        </a:moveTo>
                        <a:cubicBezTo>
                          <a:pt x="394" y="448"/>
                          <a:pt x="364" y="448"/>
                          <a:pt x="364" y="448"/>
                        </a:cubicBezTo>
                        <a:cubicBezTo>
                          <a:pt x="77" y="448"/>
                          <a:pt x="77" y="448"/>
                          <a:pt x="77" y="448"/>
                        </a:cubicBezTo>
                        <a:cubicBezTo>
                          <a:pt x="47" y="448"/>
                          <a:pt x="47" y="421"/>
                          <a:pt x="47" y="421"/>
                        </a:cubicBezTo>
                        <a:cubicBezTo>
                          <a:pt x="47" y="415"/>
                          <a:pt x="47" y="415"/>
                          <a:pt x="47" y="415"/>
                        </a:cubicBezTo>
                        <a:cubicBezTo>
                          <a:pt x="47" y="387"/>
                          <a:pt x="77" y="387"/>
                          <a:pt x="77" y="387"/>
                        </a:cubicBezTo>
                        <a:cubicBezTo>
                          <a:pt x="232" y="387"/>
                          <a:pt x="232" y="387"/>
                          <a:pt x="232" y="387"/>
                        </a:cubicBezTo>
                        <a:cubicBezTo>
                          <a:pt x="364" y="387"/>
                          <a:pt x="364" y="387"/>
                          <a:pt x="364" y="387"/>
                        </a:cubicBezTo>
                        <a:cubicBezTo>
                          <a:pt x="394" y="387"/>
                          <a:pt x="394" y="415"/>
                          <a:pt x="394" y="415"/>
                        </a:cubicBezTo>
                        <a:lnTo>
                          <a:pt x="394" y="421"/>
                        </a:lnTo>
                        <a:close/>
                        <a:moveTo>
                          <a:pt x="394" y="313"/>
                        </a:moveTo>
                        <a:cubicBezTo>
                          <a:pt x="394" y="340"/>
                          <a:pt x="364" y="340"/>
                          <a:pt x="364" y="340"/>
                        </a:cubicBezTo>
                        <a:cubicBezTo>
                          <a:pt x="77" y="340"/>
                          <a:pt x="77" y="340"/>
                          <a:pt x="77" y="340"/>
                        </a:cubicBezTo>
                        <a:cubicBezTo>
                          <a:pt x="47" y="340"/>
                          <a:pt x="47" y="313"/>
                          <a:pt x="47" y="313"/>
                        </a:cubicBezTo>
                        <a:cubicBezTo>
                          <a:pt x="47" y="307"/>
                          <a:pt x="47" y="307"/>
                          <a:pt x="47" y="307"/>
                        </a:cubicBezTo>
                        <a:cubicBezTo>
                          <a:pt x="47" y="280"/>
                          <a:pt x="77" y="280"/>
                          <a:pt x="77" y="280"/>
                        </a:cubicBezTo>
                        <a:cubicBezTo>
                          <a:pt x="232" y="280"/>
                          <a:pt x="232" y="280"/>
                          <a:pt x="232" y="280"/>
                        </a:cubicBezTo>
                        <a:cubicBezTo>
                          <a:pt x="364" y="280"/>
                          <a:pt x="364" y="280"/>
                          <a:pt x="364" y="280"/>
                        </a:cubicBezTo>
                        <a:cubicBezTo>
                          <a:pt x="394" y="280"/>
                          <a:pt x="394" y="307"/>
                          <a:pt x="394" y="307"/>
                        </a:cubicBezTo>
                        <a:lnTo>
                          <a:pt x="394" y="313"/>
                        </a:lnTo>
                        <a:close/>
                        <a:moveTo>
                          <a:pt x="394" y="205"/>
                        </a:moveTo>
                        <a:cubicBezTo>
                          <a:pt x="394" y="233"/>
                          <a:pt x="364" y="233"/>
                          <a:pt x="364" y="233"/>
                        </a:cubicBezTo>
                        <a:cubicBezTo>
                          <a:pt x="77" y="233"/>
                          <a:pt x="77" y="233"/>
                          <a:pt x="77" y="233"/>
                        </a:cubicBezTo>
                        <a:cubicBezTo>
                          <a:pt x="47" y="233"/>
                          <a:pt x="47" y="205"/>
                          <a:pt x="47" y="205"/>
                        </a:cubicBezTo>
                        <a:cubicBezTo>
                          <a:pt x="47" y="199"/>
                          <a:pt x="47" y="199"/>
                          <a:pt x="47" y="199"/>
                        </a:cubicBezTo>
                        <a:cubicBezTo>
                          <a:pt x="47" y="172"/>
                          <a:pt x="77" y="172"/>
                          <a:pt x="77" y="172"/>
                        </a:cubicBezTo>
                        <a:cubicBezTo>
                          <a:pt x="232" y="172"/>
                          <a:pt x="232" y="172"/>
                          <a:pt x="232" y="172"/>
                        </a:cubicBezTo>
                        <a:cubicBezTo>
                          <a:pt x="364" y="172"/>
                          <a:pt x="364" y="172"/>
                          <a:pt x="364" y="172"/>
                        </a:cubicBezTo>
                        <a:cubicBezTo>
                          <a:pt x="394" y="172"/>
                          <a:pt x="394" y="199"/>
                          <a:pt x="394" y="199"/>
                        </a:cubicBezTo>
                        <a:lnTo>
                          <a:pt x="394" y="205"/>
                        </a:lnTo>
                        <a:close/>
                        <a:moveTo>
                          <a:pt x="394" y="97"/>
                        </a:moveTo>
                        <a:cubicBezTo>
                          <a:pt x="394" y="125"/>
                          <a:pt x="364" y="125"/>
                          <a:pt x="364" y="125"/>
                        </a:cubicBezTo>
                        <a:cubicBezTo>
                          <a:pt x="77" y="125"/>
                          <a:pt x="77" y="125"/>
                          <a:pt x="77" y="125"/>
                        </a:cubicBezTo>
                        <a:cubicBezTo>
                          <a:pt x="47" y="125"/>
                          <a:pt x="47" y="97"/>
                          <a:pt x="47" y="97"/>
                        </a:cubicBezTo>
                        <a:cubicBezTo>
                          <a:pt x="47" y="92"/>
                          <a:pt x="47" y="92"/>
                          <a:pt x="47" y="92"/>
                        </a:cubicBezTo>
                        <a:cubicBezTo>
                          <a:pt x="47" y="64"/>
                          <a:pt x="77" y="64"/>
                          <a:pt x="77" y="64"/>
                        </a:cubicBezTo>
                        <a:cubicBezTo>
                          <a:pt x="232" y="64"/>
                          <a:pt x="232" y="64"/>
                          <a:pt x="232" y="64"/>
                        </a:cubicBezTo>
                        <a:cubicBezTo>
                          <a:pt x="364" y="64"/>
                          <a:pt x="364" y="64"/>
                          <a:pt x="364" y="64"/>
                        </a:cubicBezTo>
                        <a:cubicBezTo>
                          <a:pt x="394" y="64"/>
                          <a:pt x="394" y="92"/>
                          <a:pt x="394" y="92"/>
                        </a:cubicBezTo>
                        <a:lnTo>
                          <a:pt x="394" y="9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14" tIns="45706" rIns="91414" bIns="4570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049">
                      <a:defRPr/>
                    </a:pPr>
                    <a:endParaRPr lang="en-US" sz="1400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43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6546850" y="2643188"/>
                    <a:ext cx="128588" cy="1238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14" tIns="45706" rIns="91414" bIns="4570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049">
                      <a:defRPr/>
                    </a:pPr>
                    <a:endParaRPr lang="en-US" sz="1400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44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6546850" y="3049588"/>
                    <a:ext cx="128588" cy="125413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14" tIns="45706" rIns="91414" bIns="4570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049">
                      <a:defRPr/>
                    </a:pPr>
                    <a:endParaRPr lang="en-US" sz="1400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45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546850" y="3457575"/>
                    <a:ext cx="128588" cy="1238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14" tIns="45706" rIns="91414" bIns="4570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049">
                      <a:defRPr/>
                    </a:pPr>
                    <a:endParaRPr lang="en-US" sz="1400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sp>
                <p:nvSpPr>
                  <p:cNvPr id="246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6546850" y="3863975"/>
                    <a:ext cx="128588" cy="123825"/>
                  </a:xfrm>
                  <a:prstGeom prst="ellipse">
                    <a:avLst/>
                  </a:prstGeom>
                  <a:grpFill/>
                  <a:ln w="9525">
                    <a:solidFill>
                      <a:schemeClr val="tx2"/>
                    </a:solidFill>
                    <a:round/>
                    <a:headEnd/>
                    <a:tailEnd/>
                  </a:ln>
                  <a:extLst/>
                </p:spPr>
                <p:txBody>
                  <a:bodyPr vert="horz" wrap="square" lIns="91414" tIns="45706" rIns="91414" bIns="45706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049">
                      <a:defRPr/>
                    </a:pPr>
                    <a:endParaRPr lang="en-US" sz="1400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8630018" y="5165203"/>
              <a:ext cx="777240" cy="1246735"/>
              <a:chOff x="8599821" y="5165203"/>
              <a:chExt cx="777240" cy="124673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8636227" y="5198401"/>
                <a:ext cx="704429" cy="1174494"/>
                <a:chOff x="8635106" y="4651691"/>
                <a:chExt cx="704429" cy="1174494"/>
              </a:xfrm>
            </p:grpSpPr>
            <p:grpSp>
              <p:nvGrpSpPr>
                <p:cNvPr id="4" name="Group 3"/>
                <p:cNvGrpSpPr/>
                <p:nvPr/>
              </p:nvGrpSpPr>
              <p:grpSpPr>
                <a:xfrm>
                  <a:off x="8635106" y="5551434"/>
                  <a:ext cx="704429" cy="274751"/>
                  <a:chOff x="8635106" y="5542669"/>
                  <a:chExt cx="704429" cy="274751"/>
                </a:xfrm>
              </p:grpSpPr>
              <p:sp>
                <p:nvSpPr>
                  <p:cNvPr id="176" name="Rectangle 175"/>
                  <p:cNvSpPr/>
                  <p:nvPr/>
                </p:nvSpPr>
                <p:spPr bwMode="auto">
                  <a:xfrm>
                    <a:off x="8909594" y="5542669"/>
                    <a:ext cx="429941" cy="274751"/>
                  </a:xfrm>
                  <a:prstGeom prst="rect">
                    <a:avLst/>
                  </a:prstGeom>
                  <a:ln>
                    <a:solidFill>
                      <a:schemeClr val="tx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7928" tIns="146263" rIns="0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29" kern="0" dirty="0">
                        <a:solidFill>
                          <a:srgbClr val="FFFFFF"/>
                        </a:solidFill>
                        <a:latin typeface="Segoe UI"/>
                      </a:rPr>
                      <a:t>Kernel</a:t>
                    </a:r>
                    <a:endParaRPr lang="en-US" sz="1078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grpSp>
                <p:nvGrpSpPr>
                  <p:cNvPr id="177" name="Group 176"/>
                  <p:cNvGrpSpPr/>
                  <p:nvPr/>
                </p:nvGrpSpPr>
                <p:grpSpPr>
                  <a:xfrm>
                    <a:off x="8635106" y="5542670"/>
                    <a:ext cx="276948" cy="274750"/>
                    <a:chOff x="4498836" y="2852262"/>
                    <a:chExt cx="501628" cy="497646"/>
                  </a:xfrm>
                </p:grpSpPr>
                <p:sp>
                  <p:nvSpPr>
                    <p:cNvPr id="178" name="Rectangle 177"/>
                    <p:cNvSpPr/>
                    <p:nvPr/>
                  </p:nvSpPr>
                  <p:spPr bwMode="auto">
                    <a:xfrm>
                      <a:off x="4498836" y="2852262"/>
                      <a:ext cx="501628" cy="497646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932114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1600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  <p:sp>
                  <p:nvSpPr>
                    <p:cNvPr id="179" name="Freeform 73"/>
                    <p:cNvSpPr>
                      <a:spLocks noChangeAspect="1" noEditPoints="1"/>
                    </p:cNvSpPr>
                    <p:nvPr/>
                  </p:nvSpPr>
                  <p:spPr bwMode="black">
                    <a:xfrm>
                      <a:off x="4600290" y="2951725"/>
                      <a:ext cx="298721" cy="298720"/>
                    </a:xfrm>
                    <a:custGeom>
                      <a:avLst/>
                      <a:gdLst>
                        <a:gd name="T0" fmla="*/ 313 w 330"/>
                        <a:gd name="T1" fmla="*/ 161 h 330"/>
                        <a:gd name="T2" fmla="*/ 313 w 330"/>
                        <a:gd name="T3" fmla="*/ 128 h 330"/>
                        <a:gd name="T4" fmla="*/ 284 w 330"/>
                        <a:gd name="T5" fmla="*/ 137 h 330"/>
                        <a:gd name="T6" fmla="*/ 298 w 330"/>
                        <a:gd name="T7" fmla="*/ 111 h 330"/>
                        <a:gd name="T8" fmla="*/ 330 w 330"/>
                        <a:gd name="T9" fmla="*/ 103 h 330"/>
                        <a:gd name="T10" fmla="*/ 298 w 330"/>
                        <a:gd name="T11" fmla="*/ 95 h 330"/>
                        <a:gd name="T12" fmla="*/ 284 w 330"/>
                        <a:gd name="T13" fmla="*/ 87 h 330"/>
                        <a:gd name="T14" fmla="*/ 235 w 330"/>
                        <a:gd name="T15" fmla="*/ 46 h 330"/>
                        <a:gd name="T16" fmla="*/ 244 w 330"/>
                        <a:gd name="T17" fmla="*/ 17 h 330"/>
                        <a:gd name="T18" fmla="*/ 211 w 330"/>
                        <a:gd name="T19" fmla="*/ 17 h 330"/>
                        <a:gd name="T20" fmla="*/ 219 w 330"/>
                        <a:gd name="T21" fmla="*/ 46 h 330"/>
                        <a:gd name="T22" fmla="*/ 194 w 330"/>
                        <a:gd name="T23" fmla="*/ 32 h 330"/>
                        <a:gd name="T24" fmla="*/ 186 w 330"/>
                        <a:gd name="T25" fmla="*/ 0 h 330"/>
                        <a:gd name="T26" fmla="*/ 178 w 330"/>
                        <a:gd name="T27" fmla="*/ 32 h 330"/>
                        <a:gd name="T28" fmla="*/ 152 w 330"/>
                        <a:gd name="T29" fmla="*/ 46 h 330"/>
                        <a:gd name="T30" fmla="*/ 161 w 330"/>
                        <a:gd name="T31" fmla="*/ 17 h 330"/>
                        <a:gd name="T32" fmla="*/ 128 w 330"/>
                        <a:gd name="T33" fmla="*/ 17 h 330"/>
                        <a:gd name="T34" fmla="*/ 137 w 330"/>
                        <a:gd name="T35" fmla="*/ 46 h 330"/>
                        <a:gd name="T36" fmla="*/ 111 w 330"/>
                        <a:gd name="T37" fmla="*/ 32 h 330"/>
                        <a:gd name="T38" fmla="*/ 103 w 330"/>
                        <a:gd name="T39" fmla="*/ 0 h 330"/>
                        <a:gd name="T40" fmla="*/ 95 w 330"/>
                        <a:gd name="T41" fmla="*/ 32 h 330"/>
                        <a:gd name="T42" fmla="*/ 87 w 330"/>
                        <a:gd name="T43" fmla="*/ 46 h 330"/>
                        <a:gd name="T44" fmla="*/ 46 w 330"/>
                        <a:gd name="T45" fmla="*/ 95 h 330"/>
                        <a:gd name="T46" fmla="*/ 17 w 330"/>
                        <a:gd name="T47" fmla="*/ 86 h 330"/>
                        <a:gd name="T48" fmla="*/ 17 w 330"/>
                        <a:gd name="T49" fmla="*/ 120 h 330"/>
                        <a:gd name="T50" fmla="*/ 46 w 330"/>
                        <a:gd name="T51" fmla="*/ 111 h 330"/>
                        <a:gd name="T52" fmla="*/ 32 w 330"/>
                        <a:gd name="T53" fmla="*/ 137 h 330"/>
                        <a:gd name="T54" fmla="*/ 0 w 330"/>
                        <a:gd name="T55" fmla="*/ 144 h 330"/>
                        <a:gd name="T56" fmla="*/ 32 w 330"/>
                        <a:gd name="T57" fmla="*/ 152 h 330"/>
                        <a:gd name="T58" fmla="*/ 46 w 330"/>
                        <a:gd name="T59" fmla="*/ 178 h 330"/>
                        <a:gd name="T60" fmla="*/ 17 w 330"/>
                        <a:gd name="T61" fmla="*/ 169 h 330"/>
                        <a:gd name="T62" fmla="*/ 17 w 330"/>
                        <a:gd name="T63" fmla="*/ 203 h 330"/>
                        <a:gd name="T64" fmla="*/ 46 w 330"/>
                        <a:gd name="T65" fmla="*/ 194 h 330"/>
                        <a:gd name="T66" fmla="*/ 32 w 330"/>
                        <a:gd name="T67" fmla="*/ 219 h 330"/>
                        <a:gd name="T68" fmla="*/ 0 w 330"/>
                        <a:gd name="T69" fmla="*/ 227 h 330"/>
                        <a:gd name="T70" fmla="*/ 32 w 330"/>
                        <a:gd name="T71" fmla="*/ 235 h 330"/>
                        <a:gd name="T72" fmla="*/ 46 w 330"/>
                        <a:gd name="T73" fmla="*/ 243 h 330"/>
                        <a:gd name="T74" fmla="*/ 95 w 330"/>
                        <a:gd name="T75" fmla="*/ 284 h 330"/>
                        <a:gd name="T76" fmla="*/ 86 w 330"/>
                        <a:gd name="T77" fmla="*/ 313 h 330"/>
                        <a:gd name="T78" fmla="*/ 120 w 330"/>
                        <a:gd name="T79" fmla="*/ 313 h 330"/>
                        <a:gd name="T80" fmla="*/ 111 w 330"/>
                        <a:gd name="T81" fmla="*/ 284 h 330"/>
                        <a:gd name="T82" fmla="*/ 137 w 330"/>
                        <a:gd name="T83" fmla="*/ 298 h 330"/>
                        <a:gd name="T84" fmla="*/ 144 w 330"/>
                        <a:gd name="T85" fmla="*/ 330 h 330"/>
                        <a:gd name="T86" fmla="*/ 152 w 330"/>
                        <a:gd name="T87" fmla="*/ 298 h 330"/>
                        <a:gd name="T88" fmla="*/ 178 w 330"/>
                        <a:gd name="T89" fmla="*/ 284 h 330"/>
                        <a:gd name="T90" fmla="*/ 169 w 330"/>
                        <a:gd name="T91" fmla="*/ 313 h 330"/>
                        <a:gd name="T92" fmla="*/ 203 w 330"/>
                        <a:gd name="T93" fmla="*/ 313 h 330"/>
                        <a:gd name="T94" fmla="*/ 194 w 330"/>
                        <a:gd name="T95" fmla="*/ 284 h 330"/>
                        <a:gd name="T96" fmla="*/ 219 w 330"/>
                        <a:gd name="T97" fmla="*/ 298 h 330"/>
                        <a:gd name="T98" fmla="*/ 227 w 330"/>
                        <a:gd name="T99" fmla="*/ 330 h 330"/>
                        <a:gd name="T100" fmla="*/ 235 w 330"/>
                        <a:gd name="T101" fmla="*/ 298 h 330"/>
                        <a:gd name="T102" fmla="*/ 243 w 330"/>
                        <a:gd name="T103" fmla="*/ 284 h 330"/>
                        <a:gd name="T104" fmla="*/ 284 w 330"/>
                        <a:gd name="T105" fmla="*/ 235 h 330"/>
                        <a:gd name="T106" fmla="*/ 313 w 330"/>
                        <a:gd name="T107" fmla="*/ 244 h 330"/>
                        <a:gd name="T108" fmla="*/ 313 w 330"/>
                        <a:gd name="T109" fmla="*/ 211 h 330"/>
                        <a:gd name="T110" fmla="*/ 284 w 330"/>
                        <a:gd name="T111" fmla="*/ 219 h 330"/>
                        <a:gd name="T112" fmla="*/ 298 w 330"/>
                        <a:gd name="T113" fmla="*/ 194 h 330"/>
                        <a:gd name="T114" fmla="*/ 330 w 330"/>
                        <a:gd name="T115" fmla="*/ 186 h 330"/>
                        <a:gd name="T116" fmla="*/ 298 w 330"/>
                        <a:gd name="T117" fmla="*/ 178 h 330"/>
                        <a:gd name="T118" fmla="*/ 284 w 330"/>
                        <a:gd name="T119" fmla="*/ 152 h 330"/>
                        <a:gd name="T120" fmla="*/ 165 w 330"/>
                        <a:gd name="T121" fmla="*/ 267 h 330"/>
                        <a:gd name="T122" fmla="*/ 165 w 330"/>
                        <a:gd name="T123" fmla="*/ 63 h 330"/>
                        <a:gd name="T124" fmla="*/ 165 w 330"/>
                        <a:gd name="T125" fmla="*/ 267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30" h="330">
                          <a:moveTo>
                            <a:pt x="298" y="152"/>
                          </a:moveTo>
                          <a:cubicBezTo>
                            <a:pt x="301" y="158"/>
                            <a:pt x="307" y="161"/>
                            <a:pt x="313" y="161"/>
                          </a:cubicBezTo>
                          <a:cubicBezTo>
                            <a:pt x="322" y="161"/>
                            <a:pt x="330" y="154"/>
                            <a:pt x="330" y="144"/>
                          </a:cubicBezTo>
                          <a:cubicBezTo>
                            <a:pt x="330" y="135"/>
                            <a:pt x="322" y="128"/>
                            <a:pt x="313" y="128"/>
                          </a:cubicBezTo>
                          <a:cubicBezTo>
                            <a:pt x="307" y="128"/>
                            <a:pt x="301" y="131"/>
                            <a:pt x="298" y="137"/>
                          </a:cubicBezTo>
                          <a:cubicBezTo>
                            <a:pt x="284" y="137"/>
                            <a:pt x="284" y="137"/>
                            <a:pt x="284" y="137"/>
                          </a:cubicBezTo>
                          <a:cubicBezTo>
                            <a:pt x="284" y="111"/>
                            <a:pt x="284" y="111"/>
                            <a:pt x="284" y="111"/>
                          </a:cubicBezTo>
                          <a:cubicBezTo>
                            <a:pt x="298" y="111"/>
                            <a:pt x="298" y="111"/>
                            <a:pt x="298" y="111"/>
                          </a:cubicBezTo>
                          <a:cubicBezTo>
                            <a:pt x="301" y="116"/>
                            <a:pt x="307" y="120"/>
                            <a:pt x="313" y="120"/>
                          </a:cubicBezTo>
                          <a:cubicBezTo>
                            <a:pt x="322" y="120"/>
                            <a:pt x="330" y="112"/>
                            <a:pt x="330" y="103"/>
                          </a:cubicBezTo>
                          <a:cubicBezTo>
                            <a:pt x="330" y="94"/>
                            <a:pt x="322" y="86"/>
                            <a:pt x="313" y="86"/>
                          </a:cubicBezTo>
                          <a:cubicBezTo>
                            <a:pt x="307" y="86"/>
                            <a:pt x="301" y="90"/>
                            <a:pt x="298" y="95"/>
                          </a:cubicBezTo>
                          <a:cubicBezTo>
                            <a:pt x="284" y="95"/>
                            <a:pt x="284" y="95"/>
                            <a:pt x="284" y="95"/>
                          </a:cubicBezTo>
                          <a:cubicBezTo>
                            <a:pt x="284" y="87"/>
                            <a:pt x="284" y="87"/>
                            <a:pt x="284" y="87"/>
                          </a:cubicBezTo>
                          <a:cubicBezTo>
                            <a:pt x="284" y="65"/>
                            <a:pt x="266" y="46"/>
                            <a:pt x="243" y="46"/>
                          </a:cubicBezTo>
                          <a:cubicBezTo>
                            <a:pt x="235" y="46"/>
                            <a:pt x="235" y="46"/>
                            <a:pt x="235" y="46"/>
                          </a:cubicBezTo>
                          <a:cubicBezTo>
                            <a:pt x="235" y="32"/>
                            <a:pt x="235" y="32"/>
                            <a:pt x="235" y="32"/>
                          </a:cubicBezTo>
                          <a:cubicBezTo>
                            <a:pt x="240" y="29"/>
                            <a:pt x="244" y="23"/>
                            <a:pt x="244" y="17"/>
                          </a:cubicBezTo>
                          <a:cubicBezTo>
                            <a:pt x="244" y="8"/>
                            <a:pt x="237" y="0"/>
                            <a:pt x="227" y="0"/>
                          </a:cubicBezTo>
                          <a:cubicBezTo>
                            <a:pt x="218" y="0"/>
                            <a:pt x="211" y="8"/>
                            <a:pt x="211" y="17"/>
                          </a:cubicBezTo>
                          <a:cubicBezTo>
                            <a:pt x="211" y="23"/>
                            <a:pt x="214" y="29"/>
                            <a:pt x="219" y="32"/>
                          </a:cubicBezTo>
                          <a:cubicBezTo>
                            <a:pt x="219" y="46"/>
                            <a:pt x="219" y="46"/>
                            <a:pt x="219" y="46"/>
                          </a:cubicBezTo>
                          <a:cubicBezTo>
                            <a:pt x="194" y="46"/>
                            <a:pt x="194" y="46"/>
                            <a:pt x="194" y="46"/>
                          </a:cubicBezTo>
                          <a:cubicBezTo>
                            <a:pt x="194" y="32"/>
                            <a:pt x="194" y="32"/>
                            <a:pt x="194" y="32"/>
                          </a:cubicBezTo>
                          <a:cubicBezTo>
                            <a:pt x="199" y="29"/>
                            <a:pt x="203" y="23"/>
                            <a:pt x="203" y="17"/>
                          </a:cubicBezTo>
                          <a:cubicBezTo>
                            <a:pt x="203" y="8"/>
                            <a:pt x="195" y="0"/>
                            <a:pt x="186" y="0"/>
                          </a:cubicBezTo>
                          <a:cubicBezTo>
                            <a:pt x="177" y="0"/>
                            <a:pt x="169" y="8"/>
                            <a:pt x="169" y="17"/>
                          </a:cubicBezTo>
                          <a:cubicBezTo>
                            <a:pt x="169" y="23"/>
                            <a:pt x="173" y="29"/>
                            <a:pt x="178" y="32"/>
                          </a:cubicBezTo>
                          <a:cubicBezTo>
                            <a:pt x="178" y="46"/>
                            <a:pt x="178" y="46"/>
                            <a:pt x="178" y="46"/>
                          </a:cubicBezTo>
                          <a:cubicBezTo>
                            <a:pt x="152" y="46"/>
                            <a:pt x="152" y="46"/>
                            <a:pt x="152" y="46"/>
                          </a:cubicBezTo>
                          <a:cubicBezTo>
                            <a:pt x="152" y="32"/>
                            <a:pt x="152" y="32"/>
                            <a:pt x="152" y="32"/>
                          </a:cubicBezTo>
                          <a:cubicBezTo>
                            <a:pt x="158" y="29"/>
                            <a:pt x="161" y="23"/>
                            <a:pt x="161" y="17"/>
                          </a:cubicBezTo>
                          <a:cubicBezTo>
                            <a:pt x="161" y="8"/>
                            <a:pt x="154" y="0"/>
                            <a:pt x="144" y="0"/>
                          </a:cubicBezTo>
                          <a:cubicBezTo>
                            <a:pt x="135" y="0"/>
                            <a:pt x="128" y="8"/>
                            <a:pt x="128" y="17"/>
                          </a:cubicBezTo>
                          <a:cubicBezTo>
                            <a:pt x="128" y="23"/>
                            <a:pt x="131" y="29"/>
                            <a:pt x="137" y="32"/>
                          </a:cubicBezTo>
                          <a:cubicBezTo>
                            <a:pt x="137" y="46"/>
                            <a:pt x="137" y="46"/>
                            <a:pt x="137" y="46"/>
                          </a:cubicBezTo>
                          <a:cubicBezTo>
                            <a:pt x="111" y="46"/>
                            <a:pt x="111" y="46"/>
                            <a:pt x="111" y="46"/>
                          </a:cubicBezTo>
                          <a:cubicBezTo>
                            <a:pt x="111" y="32"/>
                            <a:pt x="111" y="32"/>
                            <a:pt x="111" y="32"/>
                          </a:cubicBezTo>
                          <a:cubicBezTo>
                            <a:pt x="116" y="29"/>
                            <a:pt x="120" y="23"/>
                            <a:pt x="120" y="17"/>
                          </a:cubicBezTo>
                          <a:cubicBezTo>
                            <a:pt x="120" y="8"/>
                            <a:pt x="112" y="0"/>
                            <a:pt x="103" y="0"/>
                          </a:cubicBezTo>
                          <a:cubicBezTo>
                            <a:pt x="94" y="0"/>
                            <a:pt x="86" y="8"/>
                            <a:pt x="86" y="17"/>
                          </a:cubicBezTo>
                          <a:cubicBezTo>
                            <a:pt x="86" y="23"/>
                            <a:pt x="90" y="29"/>
                            <a:pt x="95" y="32"/>
                          </a:cubicBezTo>
                          <a:cubicBezTo>
                            <a:pt x="95" y="46"/>
                            <a:pt x="95" y="46"/>
                            <a:pt x="95" y="46"/>
                          </a:cubicBezTo>
                          <a:cubicBezTo>
                            <a:pt x="87" y="46"/>
                            <a:pt x="87" y="46"/>
                            <a:pt x="87" y="46"/>
                          </a:cubicBezTo>
                          <a:cubicBezTo>
                            <a:pt x="65" y="46"/>
                            <a:pt x="46" y="65"/>
                            <a:pt x="46" y="87"/>
                          </a:cubicBezTo>
                          <a:cubicBezTo>
                            <a:pt x="46" y="95"/>
                            <a:pt x="46" y="95"/>
                            <a:pt x="46" y="95"/>
                          </a:cubicBezTo>
                          <a:cubicBezTo>
                            <a:pt x="32" y="95"/>
                            <a:pt x="32" y="95"/>
                            <a:pt x="32" y="95"/>
                          </a:cubicBezTo>
                          <a:cubicBezTo>
                            <a:pt x="29" y="90"/>
                            <a:pt x="23" y="86"/>
                            <a:pt x="17" y="86"/>
                          </a:cubicBezTo>
                          <a:cubicBezTo>
                            <a:pt x="8" y="86"/>
                            <a:pt x="0" y="94"/>
                            <a:pt x="0" y="103"/>
                          </a:cubicBezTo>
                          <a:cubicBezTo>
                            <a:pt x="0" y="112"/>
                            <a:pt x="8" y="120"/>
                            <a:pt x="17" y="120"/>
                          </a:cubicBezTo>
                          <a:cubicBezTo>
                            <a:pt x="23" y="120"/>
                            <a:pt x="29" y="116"/>
                            <a:pt x="32" y="111"/>
                          </a:cubicBezTo>
                          <a:cubicBezTo>
                            <a:pt x="46" y="111"/>
                            <a:pt x="46" y="111"/>
                            <a:pt x="46" y="111"/>
                          </a:cubicBezTo>
                          <a:cubicBezTo>
                            <a:pt x="46" y="137"/>
                            <a:pt x="46" y="137"/>
                            <a:pt x="46" y="137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29" y="131"/>
                            <a:pt x="23" y="128"/>
                            <a:pt x="17" y="128"/>
                          </a:cubicBezTo>
                          <a:cubicBezTo>
                            <a:pt x="8" y="128"/>
                            <a:pt x="0" y="135"/>
                            <a:pt x="0" y="144"/>
                          </a:cubicBezTo>
                          <a:cubicBezTo>
                            <a:pt x="0" y="154"/>
                            <a:pt x="8" y="161"/>
                            <a:pt x="17" y="161"/>
                          </a:cubicBezTo>
                          <a:cubicBezTo>
                            <a:pt x="23" y="161"/>
                            <a:pt x="29" y="158"/>
                            <a:pt x="32" y="152"/>
                          </a:cubicBezTo>
                          <a:cubicBezTo>
                            <a:pt x="46" y="152"/>
                            <a:pt x="46" y="152"/>
                            <a:pt x="46" y="152"/>
                          </a:cubicBezTo>
                          <a:cubicBezTo>
                            <a:pt x="46" y="178"/>
                            <a:pt x="46" y="178"/>
                            <a:pt x="46" y="178"/>
                          </a:cubicBezTo>
                          <a:cubicBezTo>
                            <a:pt x="32" y="178"/>
                            <a:pt x="32" y="178"/>
                            <a:pt x="32" y="178"/>
                          </a:cubicBezTo>
                          <a:cubicBezTo>
                            <a:pt x="29" y="173"/>
                            <a:pt x="23" y="169"/>
                            <a:pt x="17" y="169"/>
                          </a:cubicBezTo>
                          <a:cubicBezTo>
                            <a:pt x="8" y="169"/>
                            <a:pt x="0" y="177"/>
                            <a:pt x="0" y="186"/>
                          </a:cubicBezTo>
                          <a:cubicBezTo>
                            <a:pt x="0" y="195"/>
                            <a:pt x="8" y="203"/>
                            <a:pt x="17" y="203"/>
                          </a:cubicBezTo>
                          <a:cubicBezTo>
                            <a:pt x="23" y="203"/>
                            <a:pt x="29" y="199"/>
                            <a:pt x="32" y="194"/>
                          </a:cubicBezTo>
                          <a:cubicBezTo>
                            <a:pt x="46" y="194"/>
                            <a:pt x="46" y="194"/>
                            <a:pt x="46" y="194"/>
                          </a:cubicBezTo>
                          <a:cubicBezTo>
                            <a:pt x="46" y="219"/>
                            <a:pt x="46" y="219"/>
                            <a:pt x="46" y="219"/>
                          </a:cubicBezTo>
                          <a:cubicBezTo>
                            <a:pt x="32" y="219"/>
                            <a:pt x="32" y="219"/>
                            <a:pt x="32" y="219"/>
                          </a:cubicBezTo>
                          <a:cubicBezTo>
                            <a:pt x="29" y="214"/>
                            <a:pt x="23" y="211"/>
                            <a:pt x="17" y="211"/>
                          </a:cubicBezTo>
                          <a:cubicBezTo>
                            <a:pt x="8" y="211"/>
                            <a:pt x="0" y="218"/>
                            <a:pt x="0" y="227"/>
                          </a:cubicBezTo>
                          <a:cubicBezTo>
                            <a:pt x="0" y="237"/>
                            <a:pt x="8" y="244"/>
                            <a:pt x="17" y="244"/>
                          </a:cubicBezTo>
                          <a:cubicBezTo>
                            <a:pt x="23" y="244"/>
                            <a:pt x="29" y="240"/>
                            <a:pt x="32" y="235"/>
                          </a:cubicBezTo>
                          <a:cubicBezTo>
                            <a:pt x="46" y="235"/>
                            <a:pt x="46" y="235"/>
                            <a:pt x="46" y="235"/>
                          </a:cubicBezTo>
                          <a:cubicBezTo>
                            <a:pt x="46" y="243"/>
                            <a:pt x="46" y="243"/>
                            <a:pt x="46" y="243"/>
                          </a:cubicBezTo>
                          <a:cubicBezTo>
                            <a:pt x="46" y="266"/>
                            <a:pt x="65" y="284"/>
                            <a:pt x="87" y="284"/>
                          </a:cubicBezTo>
                          <a:cubicBezTo>
                            <a:pt x="95" y="284"/>
                            <a:pt x="95" y="284"/>
                            <a:pt x="95" y="284"/>
                          </a:cubicBezTo>
                          <a:cubicBezTo>
                            <a:pt x="95" y="298"/>
                            <a:pt x="95" y="298"/>
                            <a:pt x="95" y="298"/>
                          </a:cubicBezTo>
                          <a:cubicBezTo>
                            <a:pt x="90" y="301"/>
                            <a:pt x="86" y="307"/>
                            <a:pt x="86" y="313"/>
                          </a:cubicBezTo>
                          <a:cubicBezTo>
                            <a:pt x="86" y="322"/>
                            <a:pt x="94" y="330"/>
                            <a:pt x="103" y="330"/>
                          </a:cubicBezTo>
                          <a:cubicBezTo>
                            <a:pt x="112" y="330"/>
                            <a:pt x="120" y="322"/>
                            <a:pt x="120" y="313"/>
                          </a:cubicBezTo>
                          <a:cubicBezTo>
                            <a:pt x="120" y="307"/>
                            <a:pt x="116" y="301"/>
                            <a:pt x="111" y="298"/>
                          </a:cubicBezTo>
                          <a:cubicBezTo>
                            <a:pt x="111" y="284"/>
                            <a:pt x="111" y="284"/>
                            <a:pt x="111" y="284"/>
                          </a:cubicBezTo>
                          <a:cubicBezTo>
                            <a:pt x="137" y="284"/>
                            <a:pt x="137" y="284"/>
                            <a:pt x="137" y="284"/>
                          </a:cubicBezTo>
                          <a:cubicBezTo>
                            <a:pt x="137" y="298"/>
                            <a:pt x="137" y="298"/>
                            <a:pt x="137" y="298"/>
                          </a:cubicBezTo>
                          <a:cubicBezTo>
                            <a:pt x="131" y="301"/>
                            <a:pt x="128" y="307"/>
                            <a:pt x="128" y="313"/>
                          </a:cubicBezTo>
                          <a:cubicBezTo>
                            <a:pt x="128" y="322"/>
                            <a:pt x="135" y="330"/>
                            <a:pt x="144" y="330"/>
                          </a:cubicBezTo>
                          <a:cubicBezTo>
                            <a:pt x="154" y="330"/>
                            <a:pt x="161" y="322"/>
                            <a:pt x="161" y="313"/>
                          </a:cubicBezTo>
                          <a:cubicBezTo>
                            <a:pt x="161" y="307"/>
                            <a:pt x="158" y="301"/>
                            <a:pt x="152" y="298"/>
                          </a:cubicBezTo>
                          <a:cubicBezTo>
                            <a:pt x="152" y="284"/>
                            <a:pt x="152" y="284"/>
                            <a:pt x="152" y="284"/>
                          </a:cubicBezTo>
                          <a:cubicBezTo>
                            <a:pt x="178" y="284"/>
                            <a:pt x="178" y="284"/>
                            <a:pt x="178" y="284"/>
                          </a:cubicBezTo>
                          <a:cubicBezTo>
                            <a:pt x="178" y="298"/>
                            <a:pt x="178" y="298"/>
                            <a:pt x="178" y="298"/>
                          </a:cubicBezTo>
                          <a:cubicBezTo>
                            <a:pt x="173" y="301"/>
                            <a:pt x="169" y="307"/>
                            <a:pt x="169" y="313"/>
                          </a:cubicBezTo>
                          <a:cubicBezTo>
                            <a:pt x="169" y="322"/>
                            <a:pt x="177" y="330"/>
                            <a:pt x="186" y="330"/>
                          </a:cubicBezTo>
                          <a:cubicBezTo>
                            <a:pt x="195" y="330"/>
                            <a:pt x="203" y="322"/>
                            <a:pt x="203" y="313"/>
                          </a:cubicBezTo>
                          <a:cubicBezTo>
                            <a:pt x="203" y="307"/>
                            <a:pt x="199" y="301"/>
                            <a:pt x="194" y="298"/>
                          </a:cubicBezTo>
                          <a:cubicBezTo>
                            <a:pt x="194" y="284"/>
                            <a:pt x="194" y="284"/>
                            <a:pt x="194" y="284"/>
                          </a:cubicBezTo>
                          <a:cubicBezTo>
                            <a:pt x="219" y="284"/>
                            <a:pt x="219" y="284"/>
                            <a:pt x="219" y="284"/>
                          </a:cubicBezTo>
                          <a:cubicBezTo>
                            <a:pt x="219" y="298"/>
                            <a:pt x="219" y="298"/>
                            <a:pt x="219" y="298"/>
                          </a:cubicBezTo>
                          <a:cubicBezTo>
                            <a:pt x="214" y="301"/>
                            <a:pt x="211" y="307"/>
                            <a:pt x="211" y="313"/>
                          </a:cubicBezTo>
                          <a:cubicBezTo>
                            <a:pt x="211" y="322"/>
                            <a:pt x="218" y="330"/>
                            <a:pt x="227" y="330"/>
                          </a:cubicBezTo>
                          <a:cubicBezTo>
                            <a:pt x="237" y="330"/>
                            <a:pt x="244" y="322"/>
                            <a:pt x="244" y="313"/>
                          </a:cubicBezTo>
                          <a:cubicBezTo>
                            <a:pt x="244" y="307"/>
                            <a:pt x="240" y="301"/>
                            <a:pt x="235" y="298"/>
                          </a:cubicBezTo>
                          <a:cubicBezTo>
                            <a:pt x="235" y="284"/>
                            <a:pt x="235" y="284"/>
                            <a:pt x="235" y="284"/>
                          </a:cubicBezTo>
                          <a:cubicBezTo>
                            <a:pt x="243" y="284"/>
                            <a:pt x="243" y="284"/>
                            <a:pt x="243" y="284"/>
                          </a:cubicBezTo>
                          <a:cubicBezTo>
                            <a:pt x="266" y="284"/>
                            <a:pt x="284" y="266"/>
                            <a:pt x="284" y="243"/>
                          </a:cubicBezTo>
                          <a:cubicBezTo>
                            <a:pt x="284" y="235"/>
                            <a:pt x="284" y="235"/>
                            <a:pt x="284" y="235"/>
                          </a:cubicBezTo>
                          <a:cubicBezTo>
                            <a:pt x="298" y="235"/>
                            <a:pt x="298" y="235"/>
                            <a:pt x="298" y="235"/>
                          </a:cubicBezTo>
                          <a:cubicBezTo>
                            <a:pt x="301" y="240"/>
                            <a:pt x="307" y="244"/>
                            <a:pt x="313" y="244"/>
                          </a:cubicBezTo>
                          <a:cubicBezTo>
                            <a:pt x="322" y="244"/>
                            <a:pt x="330" y="237"/>
                            <a:pt x="330" y="227"/>
                          </a:cubicBezTo>
                          <a:cubicBezTo>
                            <a:pt x="330" y="218"/>
                            <a:pt x="322" y="211"/>
                            <a:pt x="313" y="211"/>
                          </a:cubicBezTo>
                          <a:cubicBezTo>
                            <a:pt x="307" y="211"/>
                            <a:pt x="301" y="214"/>
                            <a:pt x="298" y="219"/>
                          </a:cubicBezTo>
                          <a:cubicBezTo>
                            <a:pt x="284" y="219"/>
                            <a:pt x="284" y="219"/>
                            <a:pt x="284" y="219"/>
                          </a:cubicBezTo>
                          <a:cubicBezTo>
                            <a:pt x="284" y="194"/>
                            <a:pt x="284" y="194"/>
                            <a:pt x="284" y="194"/>
                          </a:cubicBezTo>
                          <a:cubicBezTo>
                            <a:pt x="298" y="194"/>
                            <a:pt x="298" y="194"/>
                            <a:pt x="298" y="194"/>
                          </a:cubicBezTo>
                          <a:cubicBezTo>
                            <a:pt x="301" y="199"/>
                            <a:pt x="307" y="203"/>
                            <a:pt x="313" y="203"/>
                          </a:cubicBezTo>
                          <a:cubicBezTo>
                            <a:pt x="322" y="203"/>
                            <a:pt x="330" y="195"/>
                            <a:pt x="330" y="186"/>
                          </a:cubicBezTo>
                          <a:cubicBezTo>
                            <a:pt x="330" y="177"/>
                            <a:pt x="322" y="169"/>
                            <a:pt x="313" y="169"/>
                          </a:cubicBezTo>
                          <a:cubicBezTo>
                            <a:pt x="307" y="169"/>
                            <a:pt x="301" y="173"/>
                            <a:pt x="298" y="178"/>
                          </a:cubicBezTo>
                          <a:cubicBezTo>
                            <a:pt x="284" y="178"/>
                            <a:pt x="284" y="178"/>
                            <a:pt x="284" y="178"/>
                          </a:cubicBezTo>
                          <a:cubicBezTo>
                            <a:pt x="284" y="152"/>
                            <a:pt x="284" y="152"/>
                            <a:pt x="284" y="152"/>
                          </a:cubicBezTo>
                          <a:lnTo>
                            <a:pt x="298" y="152"/>
                          </a:lnTo>
                          <a:close/>
                          <a:moveTo>
                            <a:pt x="165" y="267"/>
                          </a:moveTo>
                          <a:cubicBezTo>
                            <a:pt x="109" y="267"/>
                            <a:pt x="63" y="221"/>
                            <a:pt x="63" y="165"/>
                          </a:cubicBezTo>
                          <a:cubicBezTo>
                            <a:pt x="63" y="109"/>
                            <a:pt x="109" y="63"/>
                            <a:pt x="165" y="63"/>
                          </a:cubicBezTo>
                          <a:cubicBezTo>
                            <a:pt x="221" y="63"/>
                            <a:pt x="267" y="109"/>
                            <a:pt x="267" y="165"/>
                          </a:cubicBezTo>
                          <a:cubicBezTo>
                            <a:pt x="267" y="221"/>
                            <a:pt x="221" y="267"/>
                            <a:pt x="165" y="267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solidFill>
                        <a:schemeClr val="bg2"/>
                      </a:solidFill>
                      <a:headEnd type="none" w="med" len="med"/>
                      <a:tailEnd type="none" w="med" len="med"/>
                    </a:ln>
                    <a:effectLst/>
                    <a:ex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102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353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180" name="Group 179"/>
                <p:cNvGrpSpPr/>
                <p:nvPr/>
              </p:nvGrpSpPr>
              <p:grpSpPr>
                <a:xfrm>
                  <a:off x="8635106" y="4651691"/>
                  <a:ext cx="704429" cy="852494"/>
                  <a:chOff x="1156020" y="2248829"/>
                  <a:chExt cx="704429" cy="852494"/>
                </a:xfrm>
              </p:grpSpPr>
              <p:sp>
                <p:nvSpPr>
                  <p:cNvPr id="181" name="TextBox 180"/>
                  <p:cNvSpPr txBox="1"/>
                  <p:nvPr/>
                </p:nvSpPr>
                <p:spPr>
                  <a:xfrm>
                    <a:off x="1156020" y="2248829"/>
                    <a:ext cx="704429" cy="1866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lIns="45706" tIns="45706" rIns="45706" bIns="45706" rtlCol="0" anchor="ctr">
                    <a:noAutofit/>
                  </a:bodyPr>
                  <a:lstStyle/>
                  <a:p>
                    <a:pPr algn="ctr" defTabSz="914049">
                      <a:lnSpc>
                        <a:spcPct val="90000"/>
                      </a:lnSpc>
                      <a:spcAft>
                        <a:spcPts val="600"/>
                      </a:spcAft>
                      <a:defRPr/>
                    </a:pPr>
                    <a:r>
                      <a:rPr lang="en-US" sz="800" b="1" kern="0" dirty="0">
                        <a:solidFill>
                          <a:srgbClr val="D83B01"/>
                        </a:solidFill>
                        <a:latin typeface="Segoe UI"/>
                      </a:rPr>
                      <a:t>CONTAINER</a:t>
                    </a:r>
                  </a:p>
                </p:txBody>
              </p:sp>
              <p:sp>
                <p:nvSpPr>
                  <p:cNvPr id="182" name="Rectangle 181"/>
                  <p:cNvSpPr/>
                  <p:nvPr/>
                </p:nvSpPr>
                <p:spPr bwMode="auto">
                  <a:xfrm>
                    <a:off x="1156020" y="2435433"/>
                    <a:ext cx="704429" cy="66589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grpSp>
                <p:nvGrpSpPr>
                  <p:cNvPr id="183" name="Group 182"/>
                  <p:cNvGrpSpPr/>
                  <p:nvPr/>
                </p:nvGrpSpPr>
                <p:grpSpPr>
                  <a:xfrm>
                    <a:off x="1282952" y="2590867"/>
                    <a:ext cx="471171" cy="380335"/>
                    <a:chOff x="4406091" y="6049087"/>
                    <a:chExt cx="3960813" cy="3197225"/>
                  </a:xfrm>
                  <a:solidFill>
                    <a:schemeClr val="tx2"/>
                  </a:solidFill>
                </p:grpSpPr>
                <p:sp>
                  <p:nvSpPr>
                    <p:cNvPr id="184" name="Freeform 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06091" y="6049087"/>
                      <a:ext cx="2847975" cy="2813050"/>
                    </a:xfrm>
                    <a:custGeom>
                      <a:avLst/>
                      <a:gdLst>
                        <a:gd name="T0" fmla="*/ 744 w 757"/>
                        <a:gd name="T1" fmla="*/ 466 h 748"/>
                        <a:gd name="T2" fmla="*/ 755 w 757"/>
                        <a:gd name="T3" fmla="*/ 399 h 748"/>
                        <a:gd name="T4" fmla="*/ 739 w 757"/>
                        <a:gd name="T5" fmla="*/ 373 h 748"/>
                        <a:gd name="T6" fmla="*/ 644 w 757"/>
                        <a:gd name="T7" fmla="*/ 341 h 748"/>
                        <a:gd name="T8" fmla="*/ 638 w 757"/>
                        <a:gd name="T9" fmla="*/ 309 h 748"/>
                        <a:gd name="T10" fmla="*/ 716 w 757"/>
                        <a:gd name="T11" fmla="*/ 245 h 748"/>
                        <a:gd name="T12" fmla="*/ 721 w 757"/>
                        <a:gd name="T13" fmla="*/ 215 h 748"/>
                        <a:gd name="T14" fmla="*/ 687 w 757"/>
                        <a:gd name="T15" fmla="*/ 157 h 748"/>
                        <a:gd name="T16" fmla="*/ 658 w 757"/>
                        <a:gd name="T17" fmla="*/ 146 h 748"/>
                        <a:gd name="T18" fmla="*/ 565 w 757"/>
                        <a:gd name="T19" fmla="*/ 181 h 748"/>
                        <a:gd name="T20" fmla="*/ 536 w 757"/>
                        <a:gd name="T21" fmla="*/ 157 h 748"/>
                        <a:gd name="T22" fmla="*/ 556 w 757"/>
                        <a:gd name="T23" fmla="*/ 55 h 748"/>
                        <a:gd name="T24" fmla="*/ 541 w 757"/>
                        <a:gd name="T25" fmla="*/ 28 h 748"/>
                        <a:gd name="T26" fmla="*/ 477 w 757"/>
                        <a:gd name="T27" fmla="*/ 5 h 748"/>
                        <a:gd name="T28" fmla="*/ 449 w 757"/>
                        <a:gd name="T29" fmla="*/ 15 h 748"/>
                        <a:gd name="T30" fmla="*/ 397 w 757"/>
                        <a:gd name="T31" fmla="*/ 106 h 748"/>
                        <a:gd name="T32" fmla="*/ 378 w 757"/>
                        <a:gd name="T33" fmla="*/ 105 h 748"/>
                        <a:gd name="T34" fmla="*/ 362 w 757"/>
                        <a:gd name="T35" fmla="*/ 106 h 748"/>
                        <a:gd name="T36" fmla="*/ 311 w 757"/>
                        <a:gd name="T37" fmla="*/ 15 h 748"/>
                        <a:gd name="T38" fmla="*/ 282 w 757"/>
                        <a:gd name="T39" fmla="*/ 4 h 748"/>
                        <a:gd name="T40" fmla="*/ 218 w 757"/>
                        <a:gd name="T41" fmla="*/ 27 h 748"/>
                        <a:gd name="T42" fmla="*/ 203 w 757"/>
                        <a:gd name="T43" fmla="*/ 54 h 748"/>
                        <a:gd name="T44" fmla="*/ 222 w 757"/>
                        <a:gd name="T45" fmla="*/ 156 h 748"/>
                        <a:gd name="T46" fmla="*/ 192 w 757"/>
                        <a:gd name="T47" fmla="*/ 181 h 748"/>
                        <a:gd name="T48" fmla="*/ 103 w 757"/>
                        <a:gd name="T49" fmla="*/ 145 h 748"/>
                        <a:gd name="T50" fmla="*/ 74 w 757"/>
                        <a:gd name="T51" fmla="*/ 155 h 748"/>
                        <a:gd name="T52" fmla="*/ 39 w 757"/>
                        <a:gd name="T53" fmla="*/ 213 h 748"/>
                        <a:gd name="T54" fmla="*/ 44 w 757"/>
                        <a:gd name="T55" fmla="*/ 243 h 748"/>
                        <a:gd name="T56" fmla="*/ 119 w 757"/>
                        <a:gd name="T57" fmla="*/ 307 h 748"/>
                        <a:gd name="T58" fmla="*/ 113 w 757"/>
                        <a:gd name="T59" fmla="*/ 341 h 748"/>
                        <a:gd name="T60" fmla="*/ 17 w 757"/>
                        <a:gd name="T61" fmla="*/ 373 h 748"/>
                        <a:gd name="T62" fmla="*/ 2 w 757"/>
                        <a:gd name="T63" fmla="*/ 400 h 748"/>
                        <a:gd name="T64" fmla="*/ 13 w 757"/>
                        <a:gd name="T65" fmla="*/ 466 h 748"/>
                        <a:gd name="T66" fmla="*/ 37 w 757"/>
                        <a:gd name="T67" fmla="*/ 486 h 748"/>
                        <a:gd name="T68" fmla="*/ 136 w 757"/>
                        <a:gd name="T69" fmla="*/ 486 h 748"/>
                        <a:gd name="T70" fmla="*/ 154 w 757"/>
                        <a:gd name="T71" fmla="*/ 519 h 748"/>
                        <a:gd name="T72" fmla="*/ 102 w 757"/>
                        <a:gd name="T73" fmla="*/ 604 h 748"/>
                        <a:gd name="T74" fmla="*/ 107 w 757"/>
                        <a:gd name="T75" fmla="*/ 634 h 748"/>
                        <a:gd name="T76" fmla="*/ 158 w 757"/>
                        <a:gd name="T77" fmla="*/ 678 h 748"/>
                        <a:gd name="T78" fmla="*/ 189 w 757"/>
                        <a:gd name="T79" fmla="*/ 679 h 748"/>
                        <a:gd name="T80" fmla="*/ 265 w 757"/>
                        <a:gd name="T81" fmla="*/ 615 h 748"/>
                        <a:gd name="T82" fmla="*/ 303 w 757"/>
                        <a:gd name="T83" fmla="*/ 629 h 748"/>
                        <a:gd name="T84" fmla="*/ 318 w 757"/>
                        <a:gd name="T85" fmla="*/ 729 h 748"/>
                        <a:gd name="T86" fmla="*/ 342 w 757"/>
                        <a:gd name="T87" fmla="*/ 748 h 748"/>
                        <a:gd name="T88" fmla="*/ 409 w 757"/>
                        <a:gd name="T89" fmla="*/ 748 h 748"/>
                        <a:gd name="T90" fmla="*/ 433 w 757"/>
                        <a:gd name="T91" fmla="*/ 729 h 748"/>
                        <a:gd name="T92" fmla="*/ 450 w 757"/>
                        <a:gd name="T93" fmla="*/ 631 h 748"/>
                        <a:gd name="T94" fmla="*/ 489 w 757"/>
                        <a:gd name="T95" fmla="*/ 617 h 748"/>
                        <a:gd name="T96" fmla="*/ 562 w 757"/>
                        <a:gd name="T97" fmla="*/ 680 h 748"/>
                        <a:gd name="T98" fmla="*/ 592 w 757"/>
                        <a:gd name="T99" fmla="*/ 680 h 748"/>
                        <a:gd name="T100" fmla="*/ 644 w 757"/>
                        <a:gd name="T101" fmla="*/ 636 h 748"/>
                        <a:gd name="T102" fmla="*/ 649 w 757"/>
                        <a:gd name="T103" fmla="*/ 606 h 748"/>
                        <a:gd name="T104" fmla="*/ 600 w 757"/>
                        <a:gd name="T105" fmla="*/ 522 h 748"/>
                        <a:gd name="T106" fmla="*/ 621 w 757"/>
                        <a:gd name="T107" fmla="*/ 486 h 748"/>
                        <a:gd name="T108" fmla="*/ 721 w 757"/>
                        <a:gd name="T109" fmla="*/ 486 h 748"/>
                        <a:gd name="T110" fmla="*/ 744 w 757"/>
                        <a:gd name="T111" fmla="*/ 466 h 748"/>
                        <a:gd name="T112" fmla="*/ 528 w 757"/>
                        <a:gd name="T113" fmla="*/ 373 h 748"/>
                        <a:gd name="T114" fmla="*/ 378 w 757"/>
                        <a:gd name="T115" fmla="*/ 522 h 748"/>
                        <a:gd name="T116" fmla="*/ 229 w 757"/>
                        <a:gd name="T117" fmla="*/ 373 h 748"/>
                        <a:gd name="T118" fmla="*/ 378 w 757"/>
                        <a:gd name="T119" fmla="*/ 223 h 748"/>
                        <a:gd name="T120" fmla="*/ 528 w 757"/>
                        <a:gd name="T121" fmla="*/ 373 h 7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757" h="748">
                          <a:moveTo>
                            <a:pt x="744" y="466"/>
                          </a:moveTo>
                          <a:cubicBezTo>
                            <a:pt x="755" y="399"/>
                            <a:pt x="755" y="399"/>
                            <a:pt x="755" y="399"/>
                          </a:cubicBezTo>
                          <a:cubicBezTo>
                            <a:pt x="757" y="388"/>
                            <a:pt x="750" y="377"/>
                            <a:pt x="739" y="373"/>
                          </a:cubicBezTo>
                          <a:cubicBezTo>
                            <a:pt x="644" y="341"/>
                            <a:pt x="644" y="341"/>
                            <a:pt x="644" y="341"/>
                          </a:cubicBezTo>
                          <a:cubicBezTo>
                            <a:pt x="643" y="330"/>
                            <a:pt x="641" y="319"/>
                            <a:pt x="638" y="309"/>
                          </a:cubicBezTo>
                          <a:cubicBezTo>
                            <a:pt x="716" y="245"/>
                            <a:pt x="716" y="245"/>
                            <a:pt x="716" y="245"/>
                          </a:cubicBezTo>
                          <a:cubicBezTo>
                            <a:pt x="725" y="238"/>
                            <a:pt x="727" y="225"/>
                            <a:pt x="721" y="215"/>
                          </a:cubicBezTo>
                          <a:cubicBezTo>
                            <a:pt x="687" y="157"/>
                            <a:pt x="687" y="157"/>
                            <a:pt x="687" y="157"/>
                          </a:cubicBezTo>
                          <a:cubicBezTo>
                            <a:pt x="681" y="147"/>
                            <a:pt x="669" y="142"/>
                            <a:pt x="658" y="146"/>
                          </a:cubicBezTo>
                          <a:cubicBezTo>
                            <a:pt x="565" y="181"/>
                            <a:pt x="565" y="181"/>
                            <a:pt x="565" y="181"/>
                          </a:cubicBezTo>
                          <a:cubicBezTo>
                            <a:pt x="556" y="172"/>
                            <a:pt x="547" y="164"/>
                            <a:pt x="536" y="157"/>
                          </a:cubicBezTo>
                          <a:cubicBezTo>
                            <a:pt x="556" y="55"/>
                            <a:pt x="556" y="55"/>
                            <a:pt x="556" y="55"/>
                          </a:cubicBezTo>
                          <a:cubicBezTo>
                            <a:pt x="558" y="43"/>
                            <a:pt x="552" y="32"/>
                            <a:pt x="541" y="28"/>
                          </a:cubicBezTo>
                          <a:cubicBezTo>
                            <a:pt x="477" y="5"/>
                            <a:pt x="477" y="5"/>
                            <a:pt x="477" y="5"/>
                          </a:cubicBezTo>
                          <a:cubicBezTo>
                            <a:pt x="467" y="1"/>
                            <a:pt x="455" y="5"/>
                            <a:pt x="449" y="15"/>
                          </a:cubicBezTo>
                          <a:cubicBezTo>
                            <a:pt x="397" y="106"/>
                            <a:pt x="397" y="106"/>
                            <a:pt x="397" y="106"/>
                          </a:cubicBezTo>
                          <a:cubicBezTo>
                            <a:pt x="391" y="105"/>
                            <a:pt x="385" y="105"/>
                            <a:pt x="378" y="105"/>
                          </a:cubicBezTo>
                          <a:cubicBezTo>
                            <a:pt x="373" y="105"/>
                            <a:pt x="367" y="105"/>
                            <a:pt x="362" y="106"/>
                          </a:cubicBezTo>
                          <a:cubicBezTo>
                            <a:pt x="311" y="15"/>
                            <a:pt x="311" y="15"/>
                            <a:pt x="311" y="15"/>
                          </a:cubicBezTo>
                          <a:cubicBezTo>
                            <a:pt x="305" y="4"/>
                            <a:pt x="293" y="0"/>
                            <a:pt x="282" y="4"/>
                          </a:cubicBezTo>
                          <a:cubicBezTo>
                            <a:pt x="218" y="27"/>
                            <a:pt x="218" y="27"/>
                            <a:pt x="218" y="27"/>
                          </a:cubicBezTo>
                          <a:cubicBezTo>
                            <a:pt x="208" y="31"/>
                            <a:pt x="201" y="42"/>
                            <a:pt x="203" y="54"/>
                          </a:cubicBezTo>
                          <a:cubicBezTo>
                            <a:pt x="222" y="156"/>
                            <a:pt x="222" y="156"/>
                            <a:pt x="222" y="156"/>
                          </a:cubicBezTo>
                          <a:cubicBezTo>
                            <a:pt x="211" y="163"/>
                            <a:pt x="201" y="172"/>
                            <a:pt x="192" y="181"/>
                          </a:cubicBezTo>
                          <a:cubicBezTo>
                            <a:pt x="103" y="145"/>
                            <a:pt x="103" y="145"/>
                            <a:pt x="103" y="145"/>
                          </a:cubicBezTo>
                          <a:cubicBezTo>
                            <a:pt x="92" y="141"/>
                            <a:pt x="80" y="145"/>
                            <a:pt x="74" y="155"/>
                          </a:cubicBezTo>
                          <a:cubicBezTo>
                            <a:pt x="39" y="213"/>
                            <a:pt x="39" y="213"/>
                            <a:pt x="39" y="213"/>
                          </a:cubicBezTo>
                          <a:cubicBezTo>
                            <a:pt x="33" y="223"/>
                            <a:pt x="35" y="235"/>
                            <a:pt x="44" y="243"/>
                          </a:cubicBezTo>
                          <a:cubicBezTo>
                            <a:pt x="119" y="307"/>
                            <a:pt x="119" y="307"/>
                            <a:pt x="119" y="307"/>
                          </a:cubicBezTo>
                          <a:cubicBezTo>
                            <a:pt x="116" y="318"/>
                            <a:pt x="114" y="329"/>
                            <a:pt x="113" y="341"/>
                          </a:cubicBezTo>
                          <a:cubicBezTo>
                            <a:pt x="17" y="373"/>
                            <a:pt x="17" y="373"/>
                            <a:pt x="17" y="373"/>
                          </a:cubicBezTo>
                          <a:cubicBezTo>
                            <a:pt x="6" y="377"/>
                            <a:pt x="0" y="388"/>
                            <a:pt x="2" y="400"/>
                          </a:cubicBezTo>
                          <a:cubicBezTo>
                            <a:pt x="13" y="466"/>
                            <a:pt x="13" y="466"/>
                            <a:pt x="13" y="466"/>
                          </a:cubicBezTo>
                          <a:cubicBezTo>
                            <a:pt x="15" y="478"/>
                            <a:pt x="25" y="486"/>
                            <a:pt x="37" y="486"/>
                          </a:cubicBezTo>
                          <a:cubicBezTo>
                            <a:pt x="136" y="486"/>
                            <a:pt x="136" y="486"/>
                            <a:pt x="136" y="486"/>
                          </a:cubicBezTo>
                          <a:cubicBezTo>
                            <a:pt x="141" y="498"/>
                            <a:pt x="147" y="509"/>
                            <a:pt x="154" y="519"/>
                          </a:cubicBezTo>
                          <a:cubicBezTo>
                            <a:pt x="102" y="604"/>
                            <a:pt x="102" y="604"/>
                            <a:pt x="102" y="604"/>
                          </a:cubicBezTo>
                          <a:cubicBezTo>
                            <a:pt x="96" y="614"/>
                            <a:pt x="98" y="627"/>
                            <a:pt x="107" y="634"/>
                          </a:cubicBezTo>
                          <a:cubicBezTo>
                            <a:pt x="158" y="678"/>
                            <a:pt x="158" y="678"/>
                            <a:pt x="158" y="678"/>
                          </a:cubicBezTo>
                          <a:cubicBezTo>
                            <a:pt x="167" y="686"/>
                            <a:pt x="180" y="686"/>
                            <a:pt x="189" y="679"/>
                          </a:cubicBezTo>
                          <a:cubicBezTo>
                            <a:pt x="265" y="615"/>
                            <a:pt x="265" y="615"/>
                            <a:pt x="265" y="615"/>
                          </a:cubicBezTo>
                          <a:cubicBezTo>
                            <a:pt x="277" y="621"/>
                            <a:pt x="290" y="626"/>
                            <a:pt x="303" y="629"/>
                          </a:cubicBezTo>
                          <a:cubicBezTo>
                            <a:pt x="318" y="729"/>
                            <a:pt x="318" y="729"/>
                            <a:pt x="318" y="729"/>
                          </a:cubicBezTo>
                          <a:cubicBezTo>
                            <a:pt x="320" y="740"/>
                            <a:pt x="330" y="748"/>
                            <a:pt x="342" y="748"/>
                          </a:cubicBezTo>
                          <a:cubicBezTo>
                            <a:pt x="409" y="748"/>
                            <a:pt x="409" y="748"/>
                            <a:pt x="409" y="748"/>
                          </a:cubicBezTo>
                          <a:cubicBezTo>
                            <a:pt x="421" y="748"/>
                            <a:pt x="431" y="740"/>
                            <a:pt x="433" y="729"/>
                          </a:cubicBezTo>
                          <a:cubicBezTo>
                            <a:pt x="450" y="631"/>
                            <a:pt x="450" y="631"/>
                            <a:pt x="450" y="631"/>
                          </a:cubicBezTo>
                          <a:cubicBezTo>
                            <a:pt x="463" y="627"/>
                            <a:pt x="476" y="622"/>
                            <a:pt x="489" y="617"/>
                          </a:cubicBezTo>
                          <a:cubicBezTo>
                            <a:pt x="562" y="680"/>
                            <a:pt x="562" y="680"/>
                            <a:pt x="562" y="680"/>
                          </a:cubicBezTo>
                          <a:cubicBezTo>
                            <a:pt x="570" y="687"/>
                            <a:pt x="583" y="687"/>
                            <a:pt x="592" y="680"/>
                          </a:cubicBezTo>
                          <a:cubicBezTo>
                            <a:pt x="644" y="636"/>
                            <a:pt x="644" y="636"/>
                            <a:pt x="644" y="636"/>
                          </a:cubicBezTo>
                          <a:cubicBezTo>
                            <a:pt x="653" y="629"/>
                            <a:pt x="655" y="616"/>
                            <a:pt x="649" y="606"/>
                          </a:cubicBezTo>
                          <a:cubicBezTo>
                            <a:pt x="600" y="522"/>
                            <a:pt x="600" y="522"/>
                            <a:pt x="600" y="522"/>
                          </a:cubicBezTo>
                          <a:cubicBezTo>
                            <a:pt x="608" y="511"/>
                            <a:pt x="615" y="499"/>
                            <a:pt x="621" y="486"/>
                          </a:cubicBezTo>
                          <a:cubicBezTo>
                            <a:pt x="721" y="486"/>
                            <a:pt x="721" y="486"/>
                            <a:pt x="721" y="486"/>
                          </a:cubicBezTo>
                          <a:cubicBezTo>
                            <a:pt x="732" y="486"/>
                            <a:pt x="742" y="478"/>
                            <a:pt x="744" y="466"/>
                          </a:cubicBezTo>
                          <a:close/>
                          <a:moveTo>
                            <a:pt x="528" y="373"/>
                          </a:moveTo>
                          <a:cubicBezTo>
                            <a:pt x="528" y="455"/>
                            <a:pt x="461" y="522"/>
                            <a:pt x="378" y="522"/>
                          </a:cubicBezTo>
                          <a:cubicBezTo>
                            <a:pt x="296" y="522"/>
                            <a:pt x="229" y="455"/>
                            <a:pt x="229" y="373"/>
                          </a:cubicBezTo>
                          <a:cubicBezTo>
                            <a:pt x="229" y="290"/>
                            <a:pt x="296" y="223"/>
                            <a:pt x="378" y="223"/>
                          </a:cubicBezTo>
                          <a:cubicBezTo>
                            <a:pt x="461" y="223"/>
                            <a:pt x="528" y="290"/>
                            <a:pt x="528" y="3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185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7028" y="7180975"/>
                      <a:ext cx="542925" cy="54133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186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7991" y="7722312"/>
                      <a:ext cx="1458913" cy="1524000"/>
                    </a:xfrm>
                    <a:custGeom>
                      <a:avLst/>
                      <a:gdLst>
                        <a:gd name="T0" fmla="*/ 379 w 388"/>
                        <a:gd name="T1" fmla="*/ 137 h 405"/>
                        <a:gd name="T2" fmla="*/ 383 w 388"/>
                        <a:gd name="T3" fmla="*/ 118 h 405"/>
                        <a:gd name="T4" fmla="*/ 361 w 388"/>
                        <a:gd name="T5" fmla="*/ 81 h 405"/>
                        <a:gd name="T6" fmla="*/ 343 w 388"/>
                        <a:gd name="T7" fmla="*/ 74 h 405"/>
                        <a:gd name="T8" fmla="*/ 287 w 388"/>
                        <a:gd name="T9" fmla="*/ 94 h 405"/>
                        <a:gd name="T10" fmla="*/ 241 w 388"/>
                        <a:gd name="T11" fmla="*/ 68 h 405"/>
                        <a:gd name="T12" fmla="*/ 232 w 388"/>
                        <a:gd name="T13" fmla="*/ 12 h 405"/>
                        <a:gd name="T14" fmla="*/ 217 w 388"/>
                        <a:gd name="T15" fmla="*/ 0 h 405"/>
                        <a:gd name="T16" fmla="*/ 174 w 388"/>
                        <a:gd name="T17" fmla="*/ 0 h 405"/>
                        <a:gd name="T18" fmla="*/ 159 w 388"/>
                        <a:gd name="T19" fmla="*/ 12 h 405"/>
                        <a:gd name="T20" fmla="*/ 149 w 388"/>
                        <a:gd name="T21" fmla="*/ 68 h 405"/>
                        <a:gd name="T22" fmla="*/ 102 w 388"/>
                        <a:gd name="T23" fmla="*/ 95 h 405"/>
                        <a:gd name="T24" fmla="*/ 46 w 388"/>
                        <a:gd name="T25" fmla="*/ 74 h 405"/>
                        <a:gd name="T26" fmla="*/ 27 w 388"/>
                        <a:gd name="T27" fmla="*/ 81 h 405"/>
                        <a:gd name="T28" fmla="*/ 6 w 388"/>
                        <a:gd name="T29" fmla="*/ 118 h 405"/>
                        <a:gd name="T30" fmla="*/ 9 w 388"/>
                        <a:gd name="T31" fmla="*/ 137 h 405"/>
                        <a:gd name="T32" fmla="*/ 55 w 388"/>
                        <a:gd name="T33" fmla="*/ 175 h 405"/>
                        <a:gd name="T34" fmla="*/ 53 w 388"/>
                        <a:gd name="T35" fmla="*/ 202 h 405"/>
                        <a:gd name="T36" fmla="*/ 55 w 388"/>
                        <a:gd name="T37" fmla="*/ 227 h 405"/>
                        <a:gd name="T38" fmla="*/ 7 w 388"/>
                        <a:gd name="T39" fmla="*/ 266 h 405"/>
                        <a:gd name="T40" fmla="*/ 4 w 388"/>
                        <a:gd name="T41" fmla="*/ 285 h 405"/>
                        <a:gd name="T42" fmla="*/ 25 w 388"/>
                        <a:gd name="T43" fmla="*/ 322 h 405"/>
                        <a:gd name="T44" fmla="*/ 43 w 388"/>
                        <a:gd name="T45" fmla="*/ 329 h 405"/>
                        <a:gd name="T46" fmla="*/ 100 w 388"/>
                        <a:gd name="T47" fmla="*/ 308 h 405"/>
                        <a:gd name="T48" fmla="*/ 149 w 388"/>
                        <a:gd name="T49" fmla="*/ 337 h 405"/>
                        <a:gd name="T50" fmla="*/ 158 w 388"/>
                        <a:gd name="T51" fmla="*/ 392 h 405"/>
                        <a:gd name="T52" fmla="*/ 173 w 388"/>
                        <a:gd name="T53" fmla="*/ 405 h 405"/>
                        <a:gd name="T54" fmla="*/ 216 w 388"/>
                        <a:gd name="T55" fmla="*/ 405 h 405"/>
                        <a:gd name="T56" fmla="*/ 231 w 388"/>
                        <a:gd name="T57" fmla="*/ 392 h 405"/>
                        <a:gd name="T58" fmla="*/ 240 w 388"/>
                        <a:gd name="T59" fmla="*/ 337 h 405"/>
                        <a:gd name="T60" fmla="*/ 289 w 388"/>
                        <a:gd name="T61" fmla="*/ 309 h 405"/>
                        <a:gd name="T62" fmla="*/ 345 w 388"/>
                        <a:gd name="T63" fmla="*/ 329 h 405"/>
                        <a:gd name="T64" fmla="*/ 364 w 388"/>
                        <a:gd name="T65" fmla="*/ 322 h 405"/>
                        <a:gd name="T66" fmla="*/ 385 w 388"/>
                        <a:gd name="T67" fmla="*/ 285 h 405"/>
                        <a:gd name="T68" fmla="*/ 381 w 388"/>
                        <a:gd name="T69" fmla="*/ 266 h 405"/>
                        <a:gd name="T70" fmla="*/ 335 w 388"/>
                        <a:gd name="T71" fmla="*/ 228 h 405"/>
                        <a:gd name="T72" fmla="*/ 337 w 388"/>
                        <a:gd name="T73" fmla="*/ 202 h 405"/>
                        <a:gd name="T74" fmla="*/ 334 w 388"/>
                        <a:gd name="T75" fmla="*/ 174 h 405"/>
                        <a:gd name="T76" fmla="*/ 379 w 388"/>
                        <a:gd name="T77" fmla="*/ 137 h 405"/>
                        <a:gd name="T78" fmla="*/ 251 w 388"/>
                        <a:gd name="T79" fmla="*/ 202 h 405"/>
                        <a:gd name="T80" fmla="*/ 195 w 388"/>
                        <a:gd name="T81" fmla="*/ 259 h 405"/>
                        <a:gd name="T82" fmla="*/ 138 w 388"/>
                        <a:gd name="T83" fmla="*/ 202 h 405"/>
                        <a:gd name="T84" fmla="*/ 195 w 388"/>
                        <a:gd name="T85" fmla="*/ 145 h 405"/>
                        <a:gd name="T86" fmla="*/ 251 w 388"/>
                        <a:gd name="T87" fmla="*/ 202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388" h="405">
                          <a:moveTo>
                            <a:pt x="379" y="137"/>
                          </a:moveTo>
                          <a:cubicBezTo>
                            <a:pt x="385" y="133"/>
                            <a:pt x="386" y="124"/>
                            <a:pt x="383" y="118"/>
                          </a:cubicBezTo>
                          <a:cubicBezTo>
                            <a:pt x="361" y="81"/>
                            <a:pt x="361" y="81"/>
                            <a:pt x="361" y="81"/>
                          </a:cubicBezTo>
                          <a:cubicBezTo>
                            <a:pt x="357" y="74"/>
                            <a:pt x="350" y="72"/>
                            <a:pt x="343" y="74"/>
                          </a:cubicBezTo>
                          <a:cubicBezTo>
                            <a:pt x="287" y="94"/>
                            <a:pt x="287" y="94"/>
                            <a:pt x="287" y="94"/>
                          </a:cubicBezTo>
                          <a:cubicBezTo>
                            <a:pt x="274" y="83"/>
                            <a:pt x="258" y="74"/>
                            <a:pt x="241" y="68"/>
                          </a:cubicBezTo>
                          <a:cubicBezTo>
                            <a:pt x="232" y="12"/>
                            <a:pt x="232" y="12"/>
                            <a:pt x="232" y="12"/>
                          </a:cubicBezTo>
                          <a:cubicBezTo>
                            <a:pt x="231" y="5"/>
                            <a:pt x="224" y="0"/>
                            <a:pt x="217" y="0"/>
                          </a:cubicBezTo>
                          <a:cubicBezTo>
                            <a:pt x="174" y="0"/>
                            <a:pt x="174" y="0"/>
                            <a:pt x="174" y="0"/>
                          </a:cubicBezTo>
                          <a:cubicBezTo>
                            <a:pt x="166" y="0"/>
                            <a:pt x="160" y="5"/>
                            <a:pt x="159" y="12"/>
                          </a:cubicBezTo>
                          <a:cubicBezTo>
                            <a:pt x="149" y="68"/>
                            <a:pt x="149" y="68"/>
                            <a:pt x="149" y="68"/>
                          </a:cubicBezTo>
                          <a:cubicBezTo>
                            <a:pt x="132" y="74"/>
                            <a:pt x="116" y="83"/>
                            <a:pt x="102" y="95"/>
                          </a:cubicBezTo>
                          <a:cubicBezTo>
                            <a:pt x="46" y="74"/>
                            <a:pt x="46" y="74"/>
                            <a:pt x="46" y="74"/>
                          </a:cubicBezTo>
                          <a:cubicBezTo>
                            <a:pt x="39" y="72"/>
                            <a:pt x="31" y="74"/>
                            <a:pt x="27" y="81"/>
                          </a:cubicBezTo>
                          <a:cubicBezTo>
                            <a:pt x="6" y="118"/>
                            <a:pt x="6" y="118"/>
                            <a:pt x="6" y="118"/>
                          </a:cubicBezTo>
                          <a:cubicBezTo>
                            <a:pt x="2" y="124"/>
                            <a:pt x="3" y="133"/>
                            <a:pt x="9" y="137"/>
                          </a:cubicBezTo>
                          <a:cubicBezTo>
                            <a:pt x="55" y="175"/>
                            <a:pt x="55" y="175"/>
                            <a:pt x="55" y="175"/>
                          </a:cubicBezTo>
                          <a:cubicBezTo>
                            <a:pt x="54" y="184"/>
                            <a:pt x="53" y="193"/>
                            <a:pt x="53" y="202"/>
                          </a:cubicBezTo>
                          <a:cubicBezTo>
                            <a:pt x="53" y="211"/>
                            <a:pt x="53" y="219"/>
                            <a:pt x="55" y="227"/>
                          </a:cubicBezTo>
                          <a:cubicBezTo>
                            <a:pt x="7" y="266"/>
                            <a:pt x="7" y="266"/>
                            <a:pt x="7" y="266"/>
                          </a:cubicBezTo>
                          <a:cubicBezTo>
                            <a:pt x="2" y="270"/>
                            <a:pt x="0" y="278"/>
                            <a:pt x="4" y="285"/>
                          </a:cubicBezTo>
                          <a:cubicBezTo>
                            <a:pt x="25" y="322"/>
                            <a:pt x="25" y="322"/>
                            <a:pt x="25" y="322"/>
                          </a:cubicBezTo>
                          <a:cubicBezTo>
                            <a:pt x="28" y="329"/>
                            <a:pt x="36" y="332"/>
                            <a:pt x="43" y="329"/>
                          </a:cubicBezTo>
                          <a:cubicBezTo>
                            <a:pt x="100" y="308"/>
                            <a:pt x="100" y="308"/>
                            <a:pt x="100" y="308"/>
                          </a:cubicBezTo>
                          <a:cubicBezTo>
                            <a:pt x="114" y="321"/>
                            <a:pt x="131" y="330"/>
                            <a:pt x="149" y="337"/>
                          </a:cubicBezTo>
                          <a:cubicBezTo>
                            <a:pt x="158" y="392"/>
                            <a:pt x="158" y="392"/>
                            <a:pt x="158" y="392"/>
                          </a:cubicBezTo>
                          <a:cubicBezTo>
                            <a:pt x="159" y="399"/>
                            <a:pt x="165" y="405"/>
                            <a:pt x="173" y="405"/>
                          </a:cubicBezTo>
                          <a:cubicBezTo>
                            <a:pt x="216" y="405"/>
                            <a:pt x="216" y="405"/>
                            <a:pt x="216" y="405"/>
                          </a:cubicBezTo>
                          <a:cubicBezTo>
                            <a:pt x="223" y="405"/>
                            <a:pt x="229" y="399"/>
                            <a:pt x="231" y="392"/>
                          </a:cubicBezTo>
                          <a:cubicBezTo>
                            <a:pt x="240" y="337"/>
                            <a:pt x="240" y="337"/>
                            <a:pt x="240" y="337"/>
                          </a:cubicBezTo>
                          <a:cubicBezTo>
                            <a:pt x="258" y="331"/>
                            <a:pt x="275" y="321"/>
                            <a:pt x="289" y="309"/>
                          </a:cubicBezTo>
                          <a:cubicBezTo>
                            <a:pt x="345" y="329"/>
                            <a:pt x="345" y="329"/>
                            <a:pt x="345" y="329"/>
                          </a:cubicBezTo>
                          <a:cubicBezTo>
                            <a:pt x="352" y="332"/>
                            <a:pt x="360" y="329"/>
                            <a:pt x="364" y="322"/>
                          </a:cubicBezTo>
                          <a:cubicBezTo>
                            <a:pt x="385" y="285"/>
                            <a:pt x="385" y="285"/>
                            <a:pt x="385" y="285"/>
                          </a:cubicBezTo>
                          <a:cubicBezTo>
                            <a:pt x="388" y="278"/>
                            <a:pt x="387" y="270"/>
                            <a:pt x="381" y="266"/>
                          </a:cubicBezTo>
                          <a:cubicBezTo>
                            <a:pt x="335" y="228"/>
                            <a:pt x="335" y="228"/>
                            <a:pt x="335" y="228"/>
                          </a:cubicBezTo>
                          <a:cubicBezTo>
                            <a:pt x="336" y="220"/>
                            <a:pt x="337" y="211"/>
                            <a:pt x="337" y="202"/>
                          </a:cubicBezTo>
                          <a:cubicBezTo>
                            <a:pt x="337" y="193"/>
                            <a:pt x="336" y="183"/>
                            <a:pt x="334" y="174"/>
                          </a:cubicBezTo>
                          <a:lnTo>
                            <a:pt x="379" y="137"/>
                          </a:lnTo>
                          <a:close/>
                          <a:moveTo>
                            <a:pt x="251" y="202"/>
                          </a:moveTo>
                          <a:cubicBezTo>
                            <a:pt x="251" y="233"/>
                            <a:pt x="226" y="259"/>
                            <a:pt x="195" y="259"/>
                          </a:cubicBezTo>
                          <a:cubicBezTo>
                            <a:pt x="163" y="259"/>
                            <a:pt x="138" y="233"/>
                            <a:pt x="138" y="202"/>
                          </a:cubicBezTo>
                          <a:cubicBezTo>
                            <a:pt x="138" y="171"/>
                            <a:pt x="163" y="145"/>
                            <a:pt x="195" y="145"/>
                          </a:cubicBezTo>
                          <a:cubicBezTo>
                            <a:pt x="226" y="145"/>
                            <a:pt x="251" y="171"/>
                            <a:pt x="251" y="2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</p:grpSp>
            </p:grpSp>
          </p:grpSp>
          <p:sp>
            <p:nvSpPr>
              <p:cNvPr id="8" name="Rectangle 7"/>
              <p:cNvSpPr/>
              <p:nvPr/>
            </p:nvSpPr>
            <p:spPr bwMode="auto">
              <a:xfrm>
                <a:off x="8599821" y="5165203"/>
                <a:ext cx="777240" cy="124673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477430" y="5165203"/>
              <a:ext cx="777240" cy="1246735"/>
              <a:chOff x="9428529" y="5165203"/>
              <a:chExt cx="777240" cy="1246735"/>
            </a:xfrm>
          </p:grpSpPr>
          <p:grpSp>
            <p:nvGrpSpPr>
              <p:cNvPr id="248" name="Group 247"/>
              <p:cNvGrpSpPr/>
              <p:nvPr/>
            </p:nvGrpSpPr>
            <p:grpSpPr>
              <a:xfrm>
                <a:off x="9464935" y="5198401"/>
                <a:ext cx="704429" cy="1174494"/>
                <a:chOff x="8635106" y="4651691"/>
                <a:chExt cx="704429" cy="1174494"/>
              </a:xfrm>
            </p:grpSpPr>
            <p:grpSp>
              <p:nvGrpSpPr>
                <p:cNvPr id="250" name="Group 249"/>
                <p:cNvGrpSpPr/>
                <p:nvPr/>
              </p:nvGrpSpPr>
              <p:grpSpPr>
                <a:xfrm>
                  <a:off x="8635106" y="5551434"/>
                  <a:ext cx="704429" cy="274751"/>
                  <a:chOff x="8635106" y="5542669"/>
                  <a:chExt cx="704429" cy="274751"/>
                </a:xfrm>
              </p:grpSpPr>
              <p:sp>
                <p:nvSpPr>
                  <p:cNvPr id="258" name="Rectangle 257"/>
                  <p:cNvSpPr/>
                  <p:nvPr/>
                </p:nvSpPr>
                <p:spPr bwMode="auto">
                  <a:xfrm>
                    <a:off x="8909594" y="5542669"/>
                    <a:ext cx="429941" cy="274751"/>
                  </a:xfrm>
                  <a:prstGeom prst="rect">
                    <a:avLst/>
                  </a:prstGeom>
                  <a:ln>
                    <a:solidFill>
                      <a:schemeClr val="tx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7928" tIns="146263" rIns="0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29" kern="0" dirty="0">
                        <a:solidFill>
                          <a:srgbClr val="FFFFFF"/>
                        </a:solidFill>
                        <a:latin typeface="Segoe UI"/>
                      </a:rPr>
                      <a:t>Kernel</a:t>
                    </a:r>
                    <a:endParaRPr lang="en-US" sz="1078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8635106" y="5542670"/>
                    <a:ext cx="276948" cy="274750"/>
                    <a:chOff x="4498836" y="2852262"/>
                    <a:chExt cx="501628" cy="497646"/>
                  </a:xfrm>
                </p:grpSpPr>
                <p:sp>
                  <p:nvSpPr>
                    <p:cNvPr id="260" name="Rectangle 259"/>
                    <p:cNvSpPr/>
                    <p:nvPr/>
                  </p:nvSpPr>
                  <p:spPr bwMode="auto">
                    <a:xfrm>
                      <a:off x="4498836" y="2852262"/>
                      <a:ext cx="501628" cy="497646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932114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1600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  <p:sp>
                  <p:nvSpPr>
                    <p:cNvPr id="261" name="Freeform 73"/>
                    <p:cNvSpPr>
                      <a:spLocks noChangeAspect="1" noEditPoints="1"/>
                    </p:cNvSpPr>
                    <p:nvPr/>
                  </p:nvSpPr>
                  <p:spPr bwMode="black">
                    <a:xfrm>
                      <a:off x="4600290" y="2951725"/>
                      <a:ext cx="298721" cy="298720"/>
                    </a:xfrm>
                    <a:custGeom>
                      <a:avLst/>
                      <a:gdLst>
                        <a:gd name="T0" fmla="*/ 313 w 330"/>
                        <a:gd name="T1" fmla="*/ 161 h 330"/>
                        <a:gd name="T2" fmla="*/ 313 w 330"/>
                        <a:gd name="T3" fmla="*/ 128 h 330"/>
                        <a:gd name="T4" fmla="*/ 284 w 330"/>
                        <a:gd name="T5" fmla="*/ 137 h 330"/>
                        <a:gd name="T6" fmla="*/ 298 w 330"/>
                        <a:gd name="T7" fmla="*/ 111 h 330"/>
                        <a:gd name="T8" fmla="*/ 330 w 330"/>
                        <a:gd name="T9" fmla="*/ 103 h 330"/>
                        <a:gd name="T10" fmla="*/ 298 w 330"/>
                        <a:gd name="T11" fmla="*/ 95 h 330"/>
                        <a:gd name="T12" fmla="*/ 284 w 330"/>
                        <a:gd name="T13" fmla="*/ 87 h 330"/>
                        <a:gd name="T14" fmla="*/ 235 w 330"/>
                        <a:gd name="T15" fmla="*/ 46 h 330"/>
                        <a:gd name="T16" fmla="*/ 244 w 330"/>
                        <a:gd name="T17" fmla="*/ 17 h 330"/>
                        <a:gd name="T18" fmla="*/ 211 w 330"/>
                        <a:gd name="T19" fmla="*/ 17 h 330"/>
                        <a:gd name="T20" fmla="*/ 219 w 330"/>
                        <a:gd name="T21" fmla="*/ 46 h 330"/>
                        <a:gd name="T22" fmla="*/ 194 w 330"/>
                        <a:gd name="T23" fmla="*/ 32 h 330"/>
                        <a:gd name="T24" fmla="*/ 186 w 330"/>
                        <a:gd name="T25" fmla="*/ 0 h 330"/>
                        <a:gd name="T26" fmla="*/ 178 w 330"/>
                        <a:gd name="T27" fmla="*/ 32 h 330"/>
                        <a:gd name="T28" fmla="*/ 152 w 330"/>
                        <a:gd name="T29" fmla="*/ 46 h 330"/>
                        <a:gd name="T30" fmla="*/ 161 w 330"/>
                        <a:gd name="T31" fmla="*/ 17 h 330"/>
                        <a:gd name="T32" fmla="*/ 128 w 330"/>
                        <a:gd name="T33" fmla="*/ 17 h 330"/>
                        <a:gd name="T34" fmla="*/ 137 w 330"/>
                        <a:gd name="T35" fmla="*/ 46 h 330"/>
                        <a:gd name="T36" fmla="*/ 111 w 330"/>
                        <a:gd name="T37" fmla="*/ 32 h 330"/>
                        <a:gd name="T38" fmla="*/ 103 w 330"/>
                        <a:gd name="T39" fmla="*/ 0 h 330"/>
                        <a:gd name="T40" fmla="*/ 95 w 330"/>
                        <a:gd name="T41" fmla="*/ 32 h 330"/>
                        <a:gd name="T42" fmla="*/ 87 w 330"/>
                        <a:gd name="T43" fmla="*/ 46 h 330"/>
                        <a:gd name="T44" fmla="*/ 46 w 330"/>
                        <a:gd name="T45" fmla="*/ 95 h 330"/>
                        <a:gd name="T46" fmla="*/ 17 w 330"/>
                        <a:gd name="T47" fmla="*/ 86 h 330"/>
                        <a:gd name="T48" fmla="*/ 17 w 330"/>
                        <a:gd name="T49" fmla="*/ 120 h 330"/>
                        <a:gd name="T50" fmla="*/ 46 w 330"/>
                        <a:gd name="T51" fmla="*/ 111 h 330"/>
                        <a:gd name="T52" fmla="*/ 32 w 330"/>
                        <a:gd name="T53" fmla="*/ 137 h 330"/>
                        <a:gd name="T54" fmla="*/ 0 w 330"/>
                        <a:gd name="T55" fmla="*/ 144 h 330"/>
                        <a:gd name="T56" fmla="*/ 32 w 330"/>
                        <a:gd name="T57" fmla="*/ 152 h 330"/>
                        <a:gd name="T58" fmla="*/ 46 w 330"/>
                        <a:gd name="T59" fmla="*/ 178 h 330"/>
                        <a:gd name="T60" fmla="*/ 17 w 330"/>
                        <a:gd name="T61" fmla="*/ 169 h 330"/>
                        <a:gd name="T62" fmla="*/ 17 w 330"/>
                        <a:gd name="T63" fmla="*/ 203 h 330"/>
                        <a:gd name="T64" fmla="*/ 46 w 330"/>
                        <a:gd name="T65" fmla="*/ 194 h 330"/>
                        <a:gd name="T66" fmla="*/ 32 w 330"/>
                        <a:gd name="T67" fmla="*/ 219 h 330"/>
                        <a:gd name="T68" fmla="*/ 0 w 330"/>
                        <a:gd name="T69" fmla="*/ 227 h 330"/>
                        <a:gd name="T70" fmla="*/ 32 w 330"/>
                        <a:gd name="T71" fmla="*/ 235 h 330"/>
                        <a:gd name="T72" fmla="*/ 46 w 330"/>
                        <a:gd name="T73" fmla="*/ 243 h 330"/>
                        <a:gd name="T74" fmla="*/ 95 w 330"/>
                        <a:gd name="T75" fmla="*/ 284 h 330"/>
                        <a:gd name="T76" fmla="*/ 86 w 330"/>
                        <a:gd name="T77" fmla="*/ 313 h 330"/>
                        <a:gd name="T78" fmla="*/ 120 w 330"/>
                        <a:gd name="T79" fmla="*/ 313 h 330"/>
                        <a:gd name="T80" fmla="*/ 111 w 330"/>
                        <a:gd name="T81" fmla="*/ 284 h 330"/>
                        <a:gd name="T82" fmla="*/ 137 w 330"/>
                        <a:gd name="T83" fmla="*/ 298 h 330"/>
                        <a:gd name="T84" fmla="*/ 144 w 330"/>
                        <a:gd name="T85" fmla="*/ 330 h 330"/>
                        <a:gd name="T86" fmla="*/ 152 w 330"/>
                        <a:gd name="T87" fmla="*/ 298 h 330"/>
                        <a:gd name="T88" fmla="*/ 178 w 330"/>
                        <a:gd name="T89" fmla="*/ 284 h 330"/>
                        <a:gd name="T90" fmla="*/ 169 w 330"/>
                        <a:gd name="T91" fmla="*/ 313 h 330"/>
                        <a:gd name="T92" fmla="*/ 203 w 330"/>
                        <a:gd name="T93" fmla="*/ 313 h 330"/>
                        <a:gd name="T94" fmla="*/ 194 w 330"/>
                        <a:gd name="T95" fmla="*/ 284 h 330"/>
                        <a:gd name="T96" fmla="*/ 219 w 330"/>
                        <a:gd name="T97" fmla="*/ 298 h 330"/>
                        <a:gd name="T98" fmla="*/ 227 w 330"/>
                        <a:gd name="T99" fmla="*/ 330 h 330"/>
                        <a:gd name="T100" fmla="*/ 235 w 330"/>
                        <a:gd name="T101" fmla="*/ 298 h 330"/>
                        <a:gd name="T102" fmla="*/ 243 w 330"/>
                        <a:gd name="T103" fmla="*/ 284 h 330"/>
                        <a:gd name="T104" fmla="*/ 284 w 330"/>
                        <a:gd name="T105" fmla="*/ 235 h 330"/>
                        <a:gd name="T106" fmla="*/ 313 w 330"/>
                        <a:gd name="T107" fmla="*/ 244 h 330"/>
                        <a:gd name="T108" fmla="*/ 313 w 330"/>
                        <a:gd name="T109" fmla="*/ 211 h 330"/>
                        <a:gd name="T110" fmla="*/ 284 w 330"/>
                        <a:gd name="T111" fmla="*/ 219 h 330"/>
                        <a:gd name="T112" fmla="*/ 298 w 330"/>
                        <a:gd name="T113" fmla="*/ 194 h 330"/>
                        <a:gd name="T114" fmla="*/ 330 w 330"/>
                        <a:gd name="T115" fmla="*/ 186 h 330"/>
                        <a:gd name="T116" fmla="*/ 298 w 330"/>
                        <a:gd name="T117" fmla="*/ 178 h 330"/>
                        <a:gd name="T118" fmla="*/ 284 w 330"/>
                        <a:gd name="T119" fmla="*/ 152 h 330"/>
                        <a:gd name="T120" fmla="*/ 165 w 330"/>
                        <a:gd name="T121" fmla="*/ 267 h 330"/>
                        <a:gd name="T122" fmla="*/ 165 w 330"/>
                        <a:gd name="T123" fmla="*/ 63 h 330"/>
                        <a:gd name="T124" fmla="*/ 165 w 330"/>
                        <a:gd name="T125" fmla="*/ 267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30" h="330">
                          <a:moveTo>
                            <a:pt x="298" y="152"/>
                          </a:moveTo>
                          <a:cubicBezTo>
                            <a:pt x="301" y="158"/>
                            <a:pt x="307" y="161"/>
                            <a:pt x="313" y="161"/>
                          </a:cubicBezTo>
                          <a:cubicBezTo>
                            <a:pt x="322" y="161"/>
                            <a:pt x="330" y="154"/>
                            <a:pt x="330" y="144"/>
                          </a:cubicBezTo>
                          <a:cubicBezTo>
                            <a:pt x="330" y="135"/>
                            <a:pt x="322" y="128"/>
                            <a:pt x="313" y="128"/>
                          </a:cubicBezTo>
                          <a:cubicBezTo>
                            <a:pt x="307" y="128"/>
                            <a:pt x="301" y="131"/>
                            <a:pt x="298" y="137"/>
                          </a:cubicBezTo>
                          <a:cubicBezTo>
                            <a:pt x="284" y="137"/>
                            <a:pt x="284" y="137"/>
                            <a:pt x="284" y="137"/>
                          </a:cubicBezTo>
                          <a:cubicBezTo>
                            <a:pt x="284" y="111"/>
                            <a:pt x="284" y="111"/>
                            <a:pt x="284" y="111"/>
                          </a:cubicBezTo>
                          <a:cubicBezTo>
                            <a:pt x="298" y="111"/>
                            <a:pt x="298" y="111"/>
                            <a:pt x="298" y="111"/>
                          </a:cubicBezTo>
                          <a:cubicBezTo>
                            <a:pt x="301" y="116"/>
                            <a:pt x="307" y="120"/>
                            <a:pt x="313" y="120"/>
                          </a:cubicBezTo>
                          <a:cubicBezTo>
                            <a:pt x="322" y="120"/>
                            <a:pt x="330" y="112"/>
                            <a:pt x="330" y="103"/>
                          </a:cubicBezTo>
                          <a:cubicBezTo>
                            <a:pt x="330" y="94"/>
                            <a:pt x="322" y="86"/>
                            <a:pt x="313" y="86"/>
                          </a:cubicBezTo>
                          <a:cubicBezTo>
                            <a:pt x="307" y="86"/>
                            <a:pt x="301" y="90"/>
                            <a:pt x="298" y="95"/>
                          </a:cubicBezTo>
                          <a:cubicBezTo>
                            <a:pt x="284" y="95"/>
                            <a:pt x="284" y="95"/>
                            <a:pt x="284" y="95"/>
                          </a:cubicBezTo>
                          <a:cubicBezTo>
                            <a:pt x="284" y="87"/>
                            <a:pt x="284" y="87"/>
                            <a:pt x="284" y="87"/>
                          </a:cubicBezTo>
                          <a:cubicBezTo>
                            <a:pt x="284" y="65"/>
                            <a:pt x="266" y="46"/>
                            <a:pt x="243" y="46"/>
                          </a:cubicBezTo>
                          <a:cubicBezTo>
                            <a:pt x="235" y="46"/>
                            <a:pt x="235" y="46"/>
                            <a:pt x="235" y="46"/>
                          </a:cubicBezTo>
                          <a:cubicBezTo>
                            <a:pt x="235" y="32"/>
                            <a:pt x="235" y="32"/>
                            <a:pt x="235" y="32"/>
                          </a:cubicBezTo>
                          <a:cubicBezTo>
                            <a:pt x="240" y="29"/>
                            <a:pt x="244" y="23"/>
                            <a:pt x="244" y="17"/>
                          </a:cubicBezTo>
                          <a:cubicBezTo>
                            <a:pt x="244" y="8"/>
                            <a:pt x="237" y="0"/>
                            <a:pt x="227" y="0"/>
                          </a:cubicBezTo>
                          <a:cubicBezTo>
                            <a:pt x="218" y="0"/>
                            <a:pt x="211" y="8"/>
                            <a:pt x="211" y="17"/>
                          </a:cubicBezTo>
                          <a:cubicBezTo>
                            <a:pt x="211" y="23"/>
                            <a:pt x="214" y="29"/>
                            <a:pt x="219" y="32"/>
                          </a:cubicBezTo>
                          <a:cubicBezTo>
                            <a:pt x="219" y="46"/>
                            <a:pt x="219" y="46"/>
                            <a:pt x="219" y="46"/>
                          </a:cubicBezTo>
                          <a:cubicBezTo>
                            <a:pt x="194" y="46"/>
                            <a:pt x="194" y="46"/>
                            <a:pt x="194" y="46"/>
                          </a:cubicBezTo>
                          <a:cubicBezTo>
                            <a:pt x="194" y="32"/>
                            <a:pt x="194" y="32"/>
                            <a:pt x="194" y="32"/>
                          </a:cubicBezTo>
                          <a:cubicBezTo>
                            <a:pt x="199" y="29"/>
                            <a:pt x="203" y="23"/>
                            <a:pt x="203" y="17"/>
                          </a:cubicBezTo>
                          <a:cubicBezTo>
                            <a:pt x="203" y="8"/>
                            <a:pt x="195" y="0"/>
                            <a:pt x="186" y="0"/>
                          </a:cubicBezTo>
                          <a:cubicBezTo>
                            <a:pt x="177" y="0"/>
                            <a:pt x="169" y="8"/>
                            <a:pt x="169" y="17"/>
                          </a:cubicBezTo>
                          <a:cubicBezTo>
                            <a:pt x="169" y="23"/>
                            <a:pt x="173" y="29"/>
                            <a:pt x="178" y="32"/>
                          </a:cubicBezTo>
                          <a:cubicBezTo>
                            <a:pt x="178" y="46"/>
                            <a:pt x="178" y="46"/>
                            <a:pt x="178" y="46"/>
                          </a:cubicBezTo>
                          <a:cubicBezTo>
                            <a:pt x="152" y="46"/>
                            <a:pt x="152" y="46"/>
                            <a:pt x="152" y="46"/>
                          </a:cubicBezTo>
                          <a:cubicBezTo>
                            <a:pt x="152" y="32"/>
                            <a:pt x="152" y="32"/>
                            <a:pt x="152" y="32"/>
                          </a:cubicBezTo>
                          <a:cubicBezTo>
                            <a:pt x="158" y="29"/>
                            <a:pt x="161" y="23"/>
                            <a:pt x="161" y="17"/>
                          </a:cubicBezTo>
                          <a:cubicBezTo>
                            <a:pt x="161" y="8"/>
                            <a:pt x="154" y="0"/>
                            <a:pt x="144" y="0"/>
                          </a:cubicBezTo>
                          <a:cubicBezTo>
                            <a:pt x="135" y="0"/>
                            <a:pt x="128" y="8"/>
                            <a:pt x="128" y="17"/>
                          </a:cubicBezTo>
                          <a:cubicBezTo>
                            <a:pt x="128" y="23"/>
                            <a:pt x="131" y="29"/>
                            <a:pt x="137" y="32"/>
                          </a:cubicBezTo>
                          <a:cubicBezTo>
                            <a:pt x="137" y="46"/>
                            <a:pt x="137" y="46"/>
                            <a:pt x="137" y="46"/>
                          </a:cubicBezTo>
                          <a:cubicBezTo>
                            <a:pt x="111" y="46"/>
                            <a:pt x="111" y="46"/>
                            <a:pt x="111" y="46"/>
                          </a:cubicBezTo>
                          <a:cubicBezTo>
                            <a:pt x="111" y="32"/>
                            <a:pt x="111" y="32"/>
                            <a:pt x="111" y="32"/>
                          </a:cubicBezTo>
                          <a:cubicBezTo>
                            <a:pt x="116" y="29"/>
                            <a:pt x="120" y="23"/>
                            <a:pt x="120" y="17"/>
                          </a:cubicBezTo>
                          <a:cubicBezTo>
                            <a:pt x="120" y="8"/>
                            <a:pt x="112" y="0"/>
                            <a:pt x="103" y="0"/>
                          </a:cubicBezTo>
                          <a:cubicBezTo>
                            <a:pt x="94" y="0"/>
                            <a:pt x="86" y="8"/>
                            <a:pt x="86" y="17"/>
                          </a:cubicBezTo>
                          <a:cubicBezTo>
                            <a:pt x="86" y="23"/>
                            <a:pt x="90" y="29"/>
                            <a:pt x="95" y="32"/>
                          </a:cubicBezTo>
                          <a:cubicBezTo>
                            <a:pt x="95" y="46"/>
                            <a:pt x="95" y="46"/>
                            <a:pt x="95" y="46"/>
                          </a:cubicBezTo>
                          <a:cubicBezTo>
                            <a:pt x="87" y="46"/>
                            <a:pt x="87" y="46"/>
                            <a:pt x="87" y="46"/>
                          </a:cubicBezTo>
                          <a:cubicBezTo>
                            <a:pt x="65" y="46"/>
                            <a:pt x="46" y="65"/>
                            <a:pt x="46" y="87"/>
                          </a:cubicBezTo>
                          <a:cubicBezTo>
                            <a:pt x="46" y="95"/>
                            <a:pt x="46" y="95"/>
                            <a:pt x="46" y="95"/>
                          </a:cubicBezTo>
                          <a:cubicBezTo>
                            <a:pt x="32" y="95"/>
                            <a:pt x="32" y="95"/>
                            <a:pt x="32" y="95"/>
                          </a:cubicBezTo>
                          <a:cubicBezTo>
                            <a:pt x="29" y="90"/>
                            <a:pt x="23" y="86"/>
                            <a:pt x="17" y="86"/>
                          </a:cubicBezTo>
                          <a:cubicBezTo>
                            <a:pt x="8" y="86"/>
                            <a:pt x="0" y="94"/>
                            <a:pt x="0" y="103"/>
                          </a:cubicBezTo>
                          <a:cubicBezTo>
                            <a:pt x="0" y="112"/>
                            <a:pt x="8" y="120"/>
                            <a:pt x="17" y="120"/>
                          </a:cubicBezTo>
                          <a:cubicBezTo>
                            <a:pt x="23" y="120"/>
                            <a:pt x="29" y="116"/>
                            <a:pt x="32" y="111"/>
                          </a:cubicBezTo>
                          <a:cubicBezTo>
                            <a:pt x="46" y="111"/>
                            <a:pt x="46" y="111"/>
                            <a:pt x="46" y="111"/>
                          </a:cubicBezTo>
                          <a:cubicBezTo>
                            <a:pt x="46" y="137"/>
                            <a:pt x="46" y="137"/>
                            <a:pt x="46" y="137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29" y="131"/>
                            <a:pt x="23" y="128"/>
                            <a:pt x="17" y="128"/>
                          </a:cubicBezTo>
                          <a:cubicBezTo>
                            <a:pt x="8" y="128"/>
                            <a:pt x="0" y="135"/>
                            <a:pt x="0" y="144"/>
                          </a:cubicBezTo>
                          <a:cubicBezTo>
                            <a:pt x="0" y="154"/>
                            <a:pt x="8" y="161"/>
                            <a:pt x="17" y="161"/>
                          </a:cubicBezTo>
                          <a:cubicBezTo>
                            <a:pt x="23" y="161"/>
                            <a:pt x="29" y="158"/>
                            <a:pt x="32" y="152"/>
                          </a:cubicBezTo>
                          <a:cubicBezTo>
                            <a:pt x="46" y="152"/>
                            <a:pt x="46" y="152"/>
                            <a:pt x="46" y="152"/>
                          </a:cubicBezTo>
                          <a:cubicBezTo>
                            <a:pt x="46" y="178"/>
                            <a:pt x="46" y="178"/>
                            <a:pt x="46" y="178"/>
                          </a:cubicBezTo>
                          <a:cubicBezTo>
                            <a:pt x="32" y="178"/>
                            <a:pt x="32" y="178"/>
                            <a:pt x="32" y="178"/>
                          </a:cubicBezTo>
                          <a:cubicBezTo>
                            <a:pt x="29" y="173"/>
                            <a:pt x="23" y="169"/>
                            <a:pt x="17" y="169"/>
                          </a:cubicBezTo>
                          <a:cubicBezTo>
                            <a:pt x="8" y="169"/>
                            <a:pt x="0" y="177"/>
                            <a:pt x="0" y="186"/>
                          </a:cubicBezTo>
                          <a:cubicBezTo>
                            <a:pt x="0" y="195"/>
                            <a:pt x="8" y="203"/>
                            <a:pt x="17" y="203"/>
                          </a:cubicBezTo>
                          <a:cubicBezTo>
                            <a:pt x="23" y="203"/>
                            <a:pt x="29" y="199"/>
                            <a:pt x="32" y="194"/>
                          </a:cubicBezTo>
                          <a:cubicBezTo>
                            <a:pt x="46" y="194"/>
                            <a:pt x="46" y="194"/>
                            <a:pt x="46" y="194"/>
                          </a:cubicBezTo>
                          <a:cubicBezTo>
                            <a:pt x="46" y="219"/>
                            <a:pt x="46" y="219"/>
                            <a:pt x="46" y="219"/>
                          </a:cubicBezTo>
                          <a:cubicBezTo>
                            <a:pt x="32" y="219"/>
                            <a:pt x="32" y="219"/>
                            <a:pt x="32" y="219"/>
                          </a:cubicBezTo>
                          <a:cubicBezTo>
                            <a:pt x="29" y="214"/>
                            <a:pt x="23" y="211"/>
                            <a:pt x="17" y="211"/>
                          </a:cubicBezTo>
                          <a:cubicBezTo>
                            <a:pt x="8" y="211"/>
                            <a:pt x="0" y="218"/>
                            <a:pt x="0" y="227"/>
                          </a:cubicBezTo>
                          <a:cubicBezTo>
                            <a:pt x="0" y="237"/>
                            <a:pt x="8" y="244"/>
                            <a:pt x="17" y="244"/>
                          </a:cubicBezTo>
                          <a:cubicBezTo>
                            <a:pt x="23" y="244"/>
                            <a:pt x="29" y="240"/>
                            <a:pt x="32" y="235"/>
                          </a:cubicBezTo>
                          <a:cubicBezTo>
                            <a:pt x="46" y="235"/>
                            <a:pt x="46" y="235"/>
                            <a:pt x="46" y="235"/>
                          </a:cubicBezTo>
                          <a:cubicBezTo>
                            <a:pt x="46" y="243"/>
                            <a:pt x="46" y="243"/>
                            <a:pt x="46" y="243"/>
                          </a:cubicBezTo>
                          <a:cubicBezTo>
                            <a:pt x="46" y="266"/>
                            <a:pt x="65" y="284"/>
                            <a:pt x="87" y="284"/>
                          </a:cubicBezTo>
                          <a:cubicBezTo>
                            <a:pt x="95" y="284"/>
                            <a:pt x="95" y="284"/>
                            <a:pt x="95" y="284"/>
                          </a:cubicBezTo>
                          <a:cubicBezTo>
                            <a:pt x="95" y="298"/>
                            <a:pt x="95" y="298"/>
                            <a:pt x="95" y="298"/>
                          </a:cubicBezTo>
                          <a:cubicBezTo>
                            <a:pt x="90" y="301"/>
                            <a:pt x="86" y="307"/>
                            <a:pt x="86" y="313"/>
                          </a:cubicBezTo>
                          <a:cubicBezTo>
                            <a:pt x="86" y="322"/>
                            <a:pt x="94" y="330"/>
                            <a:pt x="103" y="330"/>
                          </a:cubicBezTo>
                          <a:cubicBezTo>
                            <a:pt x="112" y="330"/>
                            <a:pt x="120" y="322"/>
                            <a:pt x="120" y="313"/>
                          </a:cubicBezTo>
                          <a:cubicBezTo>
                            <a:pt x="120" y="307"/>
                            <a:pt x="116" y="301"/>
                            <a:pt x="111" y="298"/>
                          </a:cubicBezTo>
                          <a:cubicBezTo>
                            <a:pt x="111" y="284"/>
                            <a:pt x="111" y="284"/>
                            <a:pt x="111" y="284"/>
                          </a:cubicBezTo>
                          <a:cubicBezTo>
                            <a:pt x="137" y="284"/>
                            <a:pt x="137" y="284"/>
                            <a:pt x="137" y="284"/>
                          </a:cubicBezTo>
                          <a:cubicBezTo>
                            <a:pt x="137" y="298"/>
                            <a:pt x="137" y="298"/>
                            <a:pt x="137" y="298"/>
                          </a:cubicBezTo>
                          <a:cubicBezTo>
                            <a:pt x="131" y="301"/>
                            <a:pt x="128" y="307"/>
                            <a:pt x="128" y="313"/>
                          </a:cubicBezTo>
                          <a:cubicBezTo>
                            <a:pt x="128" y="322"/>
                            <a:pt x="135" y="330"/>
                            <a:pt x="144" y="330"/>
                          </a:cubicBezTo>
                          <a:cubicBezTo>
                            <a:pt x="154" y="330"/>
                            <a:pt x="161" y="322"/>
                            <a:pt x="161" y="313"/>
                          </a:cubicBezTo>
                          <a:cubicBezTo>
                            <a:pt x="161" y="307"/>
                            <a:pt x="158" y="301"/>
                            <a:pt x="152" y="298"/>
                          </a:cubicBezTo>
                          <a:cubicBezTo>
                            <a:pt x="152" y="284"/>
                            <a:pt x="152" y="284"/>
                            <a:pt x="152" y="284"/>
                          </a:cubicBezTo>
                          <a:cubicBezTo>
                            <a:pt x="178" y="284"/>
                            <a:pt x="178" y="284"/>
                            <a:pt x="178" y="284"/>
                          </a:cubicBezTo>
                          <a:cubicBezTo>
                            <a:pt x="178" y="298"/>
                            <a:pt x="178" y="298"/>
                            <a:pt x="178" y="298"/>
                          </a:cubicBezTo>
                          <a:cubicBezTo>
                            <a:pt x="173" y="301"/>
                            <a:pt x="169" y="307"/>
                            <a:pt x="169" y="313"/>
                          </a:cubicBezTo>
                          <a:cubicBezTo>
                            <a:pt x="169" y="322"/>
                            <a:pt x="177" y="330"/>
                            <a:pt x="186" y="330"/>
                          </a:cubicBezTo>
                          <a:cubicBezTo>
                            <a:pt x="195" y="330"/>
                            <a:pt x="203" y="322"/>
                            <a:pt x="203" y="313"/>
                          </a:cubicBezTo>
                          <a:cubicBezTo>
                            <a:pt x="203" y="307"/>
                            <a:pt x="199" y="301"/>
                            <a:pt x="194" y="298"/>
                          </a:cubicBezTo>
                          <a:cubicBezTo>
                            <a:pt x="194" y="284"/>
                            <a:pt x="194" y="284"/>
                            <a:pt x="194" y="284"/>
                          </a:cubicBezTo>
                          <a:cubicBezTo>
                            <a:pt x="219" y="284"/>
                            <a:pt x="219" y="284"/>
                            <a:pt x="219" y="284"/>
                          </a:cubicBezTo>
                          <a:cubicBezTo>
                            <a:pt x="219" y="298"/>
                            <a:pt x="219" y="298"/>
                            <a:pt x="219" y="298"/>
                          </a:cubicBezTo>
                          <a:cubicBezTo>
                            <a:pt x="214" y="301"/>
                            <a:pt x="211" y="307"/>
                            <a:pt x="211" y="313"/>
                          </a:cubicBezTo>
                          <a:cubicBezTo>
                            <a:pt x="211" y="322"/>
                            <a:pt x="218" y="330"/>
                            <a:pt x="227" y="330"/>
                          </a:cubicBezTo>
                          <a:cubicBezTo>
                            <a:pt x="237" y="330"/>
                            <a:pt x="244" y="322"/>
                            <a:pt x="244" y="313"/>
                          </a:cubicBezTo>
                          <a:cubicBezTo>
                            <a:pt x="244" y="307"/>
                            <a:pt x="240" y="301"/>
                            <a:pt x="235" y="298"/>
                          </a:cubicBezTo>
                          <a:cubicBezTo>
                            <a:pt x="235" y="284"/>
                            <a:pt x="235" y="284"/>
                            <a:pt x="235" y="284"/>
                          </a:cubicBezTo>
                          <a:cubicBezTo>
                            <a:pt x="243" y="284"/>
                            <a:pt x="243" y="284"/>
                            <a:pt x="243" y="284"/>
                          </a:cubicBezTo>
                          <a:cubicBezTo>
                            <a:pt x="266" y="284"/>
                            <a:pt x="284" y="266"/>
                            <a:pt x="284" y="243"/>
                          </a:cubicBezTo>
                          <a:cubicBezTo>
                            <a:pt x="284" y="235"/>
                            <a:pt x="284" y="235"/>
                            <a:pt x="284" y="235"/>
                          </a:cubicBezTo>
                          <a:cubicBezTo>
                            <a:pt x="298" y="235"/>
                            <a:pt x="298" y="235"/>
                            <a:pt x="298" y="235"/>
                          </a:cubicBezTo>
                          <a:cubicBezTo>
                            <a:pt x="301" y="240"/>
                            <a:pt x="307" y="244"/>
                            <a:pt x="313" y="244"/>
                          </a:cubicBezTo>
                          <a:cubicBezTo>
                            <a:pt x="322" y="244"/>
                            <a:pt x="330" y="237"/>
                            <a:pt x="330" y="227"/>
                          </a:cubicBezTo>
                          <a:cubicBezTo>
                            <a:pt x="330" y="218"/>
                            <a:pt x="322" y="211"/>
                            <a:pt x="313" y="211"/>
                          </a:cubicBezTo>
                          <a:cubicBezTo>
                            <a:pt x="307" y="211"/>
                            <a:pt x="301" y="214"/>
                            <a:pt x="298" y="219"/>
                          </a:cubicBezTo>
                          <a:cubicBezTo>
                            <a:pt x="284" y="219"/>
                            <a:pt x="284" y="219"/>
                            <a:pt x="284" y="219"/>
                          </a:cubicBezTo>
                          <a:cubicBezTo>
                            <a:pt x="284" y="194"/>
                            <a:pt x="284" y="194"/>
                            <a:pt x="284" y="194"/>
                          </a:cubicBezTo>
                          <a:cubicBezTo>
                            <a:pt x="298" y="194"/>
                            <a:pt x="298" y="194"/>
                            <a:pt x="298" y="194"/>
                          </a:cubicBezTo>
                          <a:cubicBezTo>
                            <a:pt x="301" y="199"/>
                            <a:pt x="307" y="203"/>
                            <a:pt x="313" y="203"/>
                          </a:cubicBezTo>
                          <a:cubicBezTo>
                            <a:pt x="322" y="203"/>
                            <a:pt x="330" y="195"/>
                            <a:pt x="330" y="186"/>
                          </a:cubicBezTo>
                          <a:cubicBezTo>
                            <a:pt x="330" y="177"/>
                            <a:pt x="322" y="169"/>
                            <a:pt x="313" y="169"/>
                          </a:cubicBezTo>
                          <a:cubicBezTo>
                            <a:pt x="307" y="169"/>
                            <a:pt x="301" y="173"/>
                            <a:pt x="298" y="178"/>
                          </a:cubicBezTo>
                          <a:cubicBezTo>
                            <a:pt x="284" y="178"/>
                            <a:pt x="284" y="178"/>
                            <a:pt x="284" y="178"/>
                          </a:cubicBezTo>
                          <a:cubicBezTo>
                            <a:pt x="284" y="152"/>
                            <a:pt x="284" y="152"/>
                            <a:pt x="284" y="152"/>
                          </a:cubicBezTo>
                          <a:lnTo>
                            <a:pt x="298" y="152"/>
                          </a:lnTo>
                          <a:close/>
                          <a:moveTo>
                            <a:pt x="165" y="267"/>
                          </a:moveTo>
                          <a:cubicBezTo>
                            <a:pt x="109" y="267"/>
                            <a:pt x="63" y="221"/>
                            <a:pt x="63" y="165"/>
                          </a:cubicBezTo>
                          <a:cubicBezTo>
                            <a:pt x="63" y="109"/>
                            <a:pt x="109" y="63"/>
                            <a:pt x="165" y="63"/>
                          </a:cubicBezTo>
                          <a:cubicBezTo>
                            <a:pt x="221" y="63"/>
                            <a:pt x="267" y="109"/>
                            <a:pt x="267" y="165"/>
                          </a:cubicBezTo>
                          <a:cubicBezTo>
                            <a:pt x="267" y="221"/>
                            <a:pt x="221" y="267"/>
                            <a:pt x="165" y="267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solidFill>
                        <a:schemeClr val="bg2"/>
                      </a:solidFill>
                      <a:headEnd type="none" w="med" len="med"/>
                      <a:tailEnd type="none" w="med" len="med"/>
                    </a:ln>
                    <a:effectLst/>
                    <a:ex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102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353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51" name="Group 250"/>
                <p:cNvGrpSpPr/>
                <p:nvPr/>
              </p:nvGrpSpPr>
              <p:grpSpPr>
                <a:xfrm>
                  <a:off x="8635106" y="4651691"/>
                  <a:ext cx="704429" cy="852494"/>
                  <a:chOff x="1156020" y="2248829"/>
                  <a:chExt cx="704429" cy="852494"/>
                </a:xfrm>
              </p:grpSpPr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1156020" y="2248829"/>
                    <a:ext cx="704429" cy="1866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lIns="45706" tIns="45706" rIns="45706" bIns="45706" rtlCol="0" anchor="ctr">
                    <a:noAutofit/>
                  </a:bodyPr>
                  <a:lstStyle/>
                  <a:p>
                    <a:pPr algn="ctr" defTabSz="914049">
                      <a:lnSpc>
                        <a:spcPct val="90000"/>
                      </a:lnSpc>
                      <a:spcAft>
                        <a:spcPts val="600"/>
                      </a:spcAft>
                      <a:defRPr/>
                    </a:pPr>
                    <a:r>
                      <a:rPr lang="en-US" sz="800" b="1" kern="0" dirty="0">
                        <a:solidFill>
                          <a:srgbClr val="D83B01"/>
                        </a:solidFill>
                        <a:latin typeface="Segoe UI"/>
                      </a:rPr>
                      <a:t>CONTAINER</a:t>
                    </a: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156020" y="2435433"/>
                    <a:ext cx="704429" cy="66589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grpSp>
                <p:nvGrpSpPr>
                  <p:cNvPr id="254" name="Group 253"/>
                  <p:cNvGrpSpPr/>
                  <p:nvPr/>
                </p:nvGrpSpPr>
                <p:grpSpPr>
                  <a:xfrm>
                    <a:off x="1282952" y="2590867"/>
                    <a:ext cx="471171" cy="380335"/>
                    <a:chOff x="4406091" y="6049087"/>
                    <a:chExt cx="3960813" cy="3197225"/>
                  </a:xfrm>
                  <a:solidFill>
                    <a:schemeClr val="tx2"/>
                  </a:solidFill>
                </p:grpSpPr>
                <p:sp>
                  <p:nvSpPr>
                    <p:cNvPr id="255" name="Freeform 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06091" y="6049087"/>
                      <a:ext cx="2847975" cy="2813050"/>
                    </a:xfrm>
                    <a:custGeom>
                      <a:avLst/>
                      <a:gdLst>
                        <a:gd name="T0" fmla="*/ 744 w 757"/>
                        <a:gd name="T1" fmla="*/ 466 h 748"/>
                        <a:gd name="T2" fmla="*/ 755 w 757"/>
                        <a:gd name="T3" fmla="*/ 399 h 748"/>
                        <a:gd name="T4" fmla="*/ 739 w 757"/>
                        <a:gd name="T5" fmla="*/ 373 h 748"/>
                        <a:gd name="T6" fmla="*/ 644 w 757"/>
                        <a:gd name="T7" fmla="*/ 341 h 748"/>
                        <a:gd name="T8" fmla="*/ 638 w 757"/>
                        <a:gd name="T9" fmla="*/ 309 h 748"/>
                        <a:gd name="T10" fmla="*/ 716 w 757"/>
                        <a:gd name="T11" fmla="*/ 245 h 748"/>
                        <a:gd name="T12" fmla="*/ 721 w 757"/>
                        <a:gd name="T13" fmla="*/ 215 h 748"/>
                        <a:gd name="T14" fmla="*/ 687 w 757"/>
                        <a:gd name="T15" fmla="*/ 157 h 748"/>
                        <a:gd name="T16" fmla="*/ 658 w 757"/>
                        <a:gd name="T17" fmla="*/ 146 h 748"/>
                        <a:gd name="T18" fmla="*/ 565 w 757"/>
                        <a:gd name="T19" fmla="*/ 181 h 748"/>
                        <a:gd name="T20" fmla="*/ 536 w 757"/>
                        <a:gd name="T21" fmla="*/ 157 h 748"/>
                        <a:gd name="T22" fmla="*/ 556 w 757"/>
                        <a:gd name="T23" fmla="*/ 55 h 748"/>
                        <a:gd name="T24" fmla="*/ 541 w 757"/>
                        <a:gd name="T25" fmla="*/ 28 h 748"/>
                        <a:gd name="T26" fmla="*/ 477 w 757"/>
                        <a:gd name="T27" fmla="*/ 5 h 748"/>
                        <a:gd name="T28" fmla="*/ 449 w 757"/>
                        <a:gd name="T29" fmla="*/ 15 h 748"/>
                        <a:gd name="T30" fmla="*/ 397 w 757"/>
                        <a:gd name="T31" fmla="*/ 106 h 748"/>
                        <a:gd name="T32" fmla="*/ 378 w 757"/>
                        <a:gd name="T33" fmla="*/ 105 h 748"/>
                        <a:gd name="T34" fmla="*/ 362 w 757"/>
                        <a:gd name="T35" fmla="*/ 106 h 748"/>
                        <a:gd name="T36" fmla="*/ 311 w 757"/>
                        <a:gd name="T37" fmla="*/ 15 h 748"/>
                        <a:gd name="T38" fmla="*/ 282 w 757"/>
                        <a:gd name="T39" fmla="*/ 4 h 748"/>
                        <a:gd name="T40" fmla="*/ 218 w 757"/>
                        <a:gd name="T41" fmla="*/ 27 h 748"/>
                        <a:gd name="T42" fmla="*/ 203 w 757"/>
                        <a:gd name="T43" fmla="*/ 54 h 748"/>
                        <a:gd name="T44" fmla="*/ 222 w 757"/>
                        <a:gd name="T45" fmla="*/ 156 h 748"/>
                        <a:gd name="T46" fmla="*/ 192 w 757"/>
                        <a:gd name="T47" fmla="*/ 181 h 748"/>
                        <a:gd name="T48" fmla="*/ 103 w 757"/>
                        <a:gd name="T49" fmla="*/ 145 h 748"/>
                        <a:gd name="T50" fmla="*/ 74 w 757"/>
                        <a:gd name="T51" fmla="*/ 155 h 748"/>
                        <a:gd name="T52" fmla="*/ 39 w 757"/>
                        <a:gd name="T53" fmla="*/ 213 h 748"/>
                        <a:gd name="T54" fmla="*/ 44 w 757"/>
                        <a:gd name="T55" fmla="*/ 243 h 748"/>
                        <a:gd name="T56" fmla="*/ 119 w 757"/>
                        <a:gd name="T57" fmla="*/ 307 h 748"/>
                        <a:gd name="T58" fmla="*/ 113 w 757"/>
                        <a:gd name="T59" fmla="*/ 341 h 748"/>
                        <a:gd name="T60" fmla="*/ 17 w 757"/>
                        <a:gd name="T61" fmla="*/ 373 h 748"/>
                        <a:gd name="T62" fmla="*/ 2 w 757"/>
                        <a:gd name="T63" fmla="*/ 400 h 748"/>
                        <a:gd name="T64" fmla="*/ 13 w 757"/>
                        <a:gd name="T65" fmla="*/ 466 h 748"/>
                        <a:gd name="T66" fmla="*/ 37 w 757"/>
                        <a:gd name="T67" fmla="*/ 486 h 748"/>
                        <a:gd name="T68" fmla="*/ 136 w 757"/>
                        <a:gd name="T69" fmla="*/ 486 h 748"/>
                        <a:gd name="T70" fmla="*/ 154 w 757"/>
                        <a:gd name="T71" fmla="*/ 519 h 748"/>
                        <a:gd name="T72" fmla="*/ 102 w 757"/>
                        <a:gd name="T73" fmla="*/ 604 h 748"/>
                        <a:gd name="T74" fmla="*/ 107 w 757"/>
                        <a:gd name="T75" fmla="*/ 634 h 748"/>
                        <a:gd name="T76" fmla="*/ 158 w 757"/>
                        <a:gd name="T77" fmla="*/ 678 h 748"/>
                        <a:gd name="T78" fmla="*/ 189 w 757"/>
                        <a:gd name="T79" fmla="*/ 679 h 748"/>
                        <a:gd name="T80" fmla="*/ 265 w 757"/>
                        <a:gd name="T81" fmla="*/ 615 h 748"/>
                        <a:gd name="T82" fmla="*/ 303 w 757"/>
                        <a:gd name="T83" fmla="*/ 629 h 748"/>
                        <a:gd name="T84" fmla="*/ 318 w 757"/>
                        <a:gd name="T85" fmla="*/ 729 h 748"/>
                        <a:gd name="T86" fmla="*/ 342 w 757"/>
                        <a:gd name="T87" fmla="*/ 748 h 748"/>
                        <a:gd name="T88" fmla="*/ 409 w 757"/>
                        <a:gd name="T89" fmla="*/ 748 h 748"/>
                        <a:gd name="T90" fmla="*/ 433 w 757"/>
                        <a:gd name="T91" fmla="*/ 729 h 748"/>
                        <a:gd name="T92" fmla="*/ 450 w 757"/>
                        <a:gd name="T93" fmla="*/ 631 h 748"/>
                        <a:gd name="T94" fmla="*/ 489 w 757"/>
                        <a:gd name="T95" fmla="*/ 617 h 748"/>
                        <a:gd name="T96" fmla="*/ 562 w 757"/>
                        <a:gd name="T97" fmla="*/ 680 h 748"/>
                        <a:gd name="T98" fmla="*/ 592 w 757"/>
                        <a:gd name="T99" fmla="*/ 680 h 748"/>
                        <a:gd name="T100" fmla="*/ 644 w 757"/>
                        <a:gd name="T101" fmla="*/ 636 h 748"/>
                        <a:gd name="T102" fmla="*/ 649 w 757"/>
                        <a:gd name="T103" fmla="*/ 606 h 748"/>
                        <a:gd name="T104" fmla="*/ 600 w 757"/>
                        <a:gd name="T105" fmla="*/ 522 h 748"/>
                        <a:gd name="T106" fmla="*/ 621 w 757"/>
                        <a:gd name="T107" fmla="*/ 486 h 748"/>
                        <a:gd name="T108" fmla="*/ 721 w 757"/>
                        <a:gd name="T109" fmla="*/ 486 h 748"/>
                        <a:gd name="T110" fmla="*/ 744 w 757"/>
                        <a:gd name="T111" fmla="*/ 466 h 748"/>
                        <a:gd name="T112" fmla="*/ 528 w 757"/>
                        <a:gd name="T113" fmla="*/ 373 h 748"/>
                        <a:gd name="T114" fmla="*/ 378 w 757"/>
                        <a:gd name="T115" fmla="*/ 522 h 748"/>
                        <a:gd name="T116" fmla="*/ 229 w 757"/>
                        <a:gd name="T117" fmla="*/ 373 h 748"/>
                        <a:gd name="T118" fmla="*/ 378 w 757"/>
                        <a:gd name="T119" fmla="*/ 223 h 748"/>
                        <a:gd name="T120" fmla="*/ 528 w 757"/>
                        <a:gd name="T121" fmla="*/ 373 h 7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757" h="748">
                          <a:moveTo>
                            <a:pt x="744" y="466"/>
                          </a:moveTo>
                          <a:cubicBezTo>
                            <a:pt x="755" y="399"/>
                            <a:pt x="755" y="399"/>
                            <a:pt x="755" y="399"/>
                          </a:cubicBezTo>
                          <a:cubicBezTo>
                            <a:pt x="757" y="388"/>
                            <a:pt x="750" y="377"/>
                            <a:pt x="739" y="373"/>
                          </a:cubicBezTo>
                          <a:cubicBezTo>
                            <a:pt x="644" y="341"/>
                            <a:pt x="644" y="341"/>
                            <a:pt x="644" y="341"/>
                          </a:cubicBezTo>
                          <a:cubicBezTo>
                            <a:pt x="643" y="330"/>
                            <a:pt x="641" y="319"/>
                            <a:pt x="638" y="309"/>
                          </a:cubicBezTo>
                          <a:cubicBezTo>
                            <a:pt x="716" y="245"/>
                            <a:pt x="716" y="245"/>
                            <a:pt x="716" y="245"/>
                          </a:cubicBezTo>
                          <a:cubicBezTo>
                            <a:pt x="725" y="238"/>
                            <a:pt x="727" y="225"/>
                            <a:pt x="721" y="215"/>
                          </a:cubicBezTo>
                          <a:cubicBezTo>
                            <a:pt x="687" y="157"/>
                            <a:pt x="687" y="157"/>
                            <a:pt x="687" y="157"/>
                          </a:cubicBezTo>
                          <a:cubicBezTo>
                            <a:pt x="681" y="147"/>
                            <a:pt x="669" y="142"/>
                            <a:pt x="658" y="146"/>
                          </a:cubicBezTo>
                          <a:cubicBezTo>
                            <a:pt x="565" y="181"/>
                            <a:pt x="565" y="181"/>
                            <a:pt x="565" y="181"/>
                          </a:cubicBezTo>
                          <a:cubicBezTo>
                            <a:pt x="556" y="172"/>
                            <a:pt x="547" y="164"/>
                            <a:pt x="536" y="157"/>
                          </a:cubicBezTo>
                          <a:cubicBezTo>
                            <a:pt x="556" y="55"/>
                            <a:pt x="556" y="55"/>
                            <a:pt x="556" y="55"/>
                          </a:cubicBezTo>
                          <a:cubicBezTo>
                            <a:pt x="558" y="43"/>
                            <a:pt x="552" y="32"/>
                            <a:pt x="541" y="28"/>
                          </a:cubicBezTo>
                          <a:cubicBezTo>
                            <a:pt x="477" y="5"/>
                            <a:pt x="477" y="5"/>
                            <a:pt x="477" y="5"/>
                          </a:cubicBezTo>
                          <a:cubicBezTo>
                            <a:pt x="467" y="1"/>
                            <a:pt x="455" y="5"/>
                            <a:pt x="449" y="15"/>
                          </a:cubicBezTo>
                          <a:cubicBezTo>
                            <a:pt x="397" y="106"/>
                            <a:pt x="397" y="106"/>
                            <a:pt x="397" y="106"/>
                          </a:cubicBezTo>
                          <a:cubicBezTo>
                            <a:pt x="391" y="105"/>
                            <a:pt x="385" y="105"/>
                            <a:pt x="378" y="105"/>
                          </a:cubicBezTo>
                          <a:cubicBezTo>
                            <a:pt x="373" y="105"/>
                            <a:pt x="367" y="105"/>
                            <a:pt x="362" y="106"/>
                          </a:cubicBezTo>
                          <a:cubicBezTo>
                            <a:pt x="311" y="15"/>
                            <a:pt x="311" y="15"/>
                            <a:pt x="311" y="15"/>
                          </a:cubicBezTo>
                          <a:cubicBezTo>
                            <a:pt x="305" y="4"/>
                            <a:pt x="293" y="0"/>
                            <a:pt x="282" y="4"/>
                          </a:cubicBezTo>
                          <a:cubicBezTo>
                            <a:pt x="218" y="27"/>
                            <a:pt x="218" y="27"/>
                            <a:pt x="218" y="27"/>
                          </a:cubicBezTo>
                          <a:cubicBezTo>
                            <a:pt x="208" y="31"/>
                            <a:pt x="201" y="42"/>
                            <a:pt x="203" y="54"/>
                          </a:cubicBezTo>
                          <a:cubicBezTo>
                            <a:pt x="222" y="156"/>
                            <a:pt x="222" y="156"/>
                            <a:pt x="222" y="156"/>
                          </a:cubicBezTo>
                          <a:cubicBezTo>
                            <a:pt x="211" y="163"/>
                            <a:pt x="201" y="172"/>
                            <a:pt x="192" y="181"/>
                          </a:cubicBezTo>
                          <a:cubicBezTo>
                            <a:pt x="103" y="145"/>
                            <a:pt x="103" y="145"/>
                            <a:pt x="103" y="145"/>
                          </a:cubicBezTo>
                          <a:cubicBezTo>
                            <a:pt x="92" y="141"/>
                            <a:pt x="80" y="145"/>
                            <a:pt x="74" y="155"/>
                          </a:cubicBezTo>
                          <a:cubicBezTo>
                            <a:pt x="39" y="213"/>
                            <a:pt x="39" y="213"/>
                            <a:pt x="39" y="213"/>
                          </a:cubicBezTo>
                          <a:cubicBezTo>
                            <a:pt x="33" y="223"/>
                            <a:pt x="35" y="235"/>
                            <a:pt x="44" y="243"/>
                          </a:cubicBezTo>
                          <a:cubicBezTo>
                            <a:pt x="119" y="307"/>
                            <a:pt x="119" y="307"/>
                            <a:pt x="119" y="307"/>
                          </a:cubicBezTo>
                          <a:cubicBezTo>
                            <a:pt x="116" y="318"/>
                            <a:pt x="114" y="329"/>
                            <a:pt x="113" y="341"/>
                          </a:cubicBezTo>
                          <a:cubicBezTo>
                            <a:pt x="17" y="373"/>
                            <a:pt x="17" y="373"/>
                            <a:pt x="17" y="373"/>
                          </a:cubicBezTo>
                          <a:cubicBezTo>
                            <a:pt x="6" y="377"/>
                            <a:pt x="0" y="388"/>
                            <a:pt x="2" y="400"/>
                          </a:cubicBezTo>
                          <a:cubicBezTo>
                            <a:pt x="13" y="466"/>
                            <a:pt x="13" y="466"/>
                            <a:pt x="13" y="466"/>
                          </a:cubicBezTo>
                          <a:cubicBezTo>
                            <a:pt x="15" y="478"/>
                            <a:pt x="25" y="486"/>
                            <a:pt x="37" y="486"/>
                          </a:cubicBezTo>
                          <a:cubicBezTo>
                            <a:pt x="136" y="486"/>
                            <a:pt x="136" y="486"/>
                            <a:pt x="136" y="486"/>
                          </a:cubicBezTo>
                          <a:cubicBezTo>
                            <a:pt x="141" y="498"/>
                            <a:pt x="147" y="509"/>
                            <a:pt x="154" y="519"/>
                          </a:cubicBezTo>
                          <a:cubicBezTo>
                            <a:pt x="102" y="604"/>
                            <a:pt x="102" y="604"/>
                            <a:pt x="102" y="604"/>
                          </a:cubicBezTo>
                          <a:cubicBezTo>
                            <a:pt x="96" y="614"/>
                            <a:pt x="98" y="627"/>
                            <a:pt x="107" y="634"/>
                          </a:cubicBezTo>
                          <a:cubicBezTo>
                            <a:pt x="158" y="678"/>
                            <a:pt x="158" y="678"/>
                            <a:pt x="158" y="678"/>
                          </a:cubicBezTo>
                          <a:cubicBezTo>
                            <a:pt x="167" y="686"/>
                            <a:pt x="180" y="686"/>
                            <a:pt x="189" y="679"/>
                          </a:cubicBezTo>
                          <a:cubicBezTo>
                            <a:pt x="265" y="615"/>
                            <a:pt x="265" y="615"/>
                            <a:pt x="265" y="615"/>
                          </a:cubicBezTo>
                          <a:cubicBezTo>
                            <a:pt x="277" y="621"/>
                            <a:pt x="290" y="626"/>
                            <a:pt x="303" y="629"/>
                          </a:cubicBezTo>
                          <a:cubicBezTo>
                            <a:pt x="318" y="729"/>
                            <a:pt x="318" y="729"/>
                            <a:pt x="318" y="729"/>
                          </a:cubicBezTo>
                          <a:cubicBezTo>
                            <a:pt x="320" y="740"/>
                            <a:pt x="330" y="748"/>
                            <a:pt x="342" y="748"/>
                          </a:cubicBezTo>
                          <a:cubicBezTo>
                            <a:pt x="409" y="748"/>
                            <a:pt x="409" y="748"/>
                            <a:pt x="409" y="748"/>
                          </a:cubicBezTo>
                          <a:cubicBezTo>
                            <a:pt x="421" y="748"/>
                            <a:pt x="431" y="740"/>
                            <a:pt x="433" y="729"/>
                          </a:cubicBezTo>
                          <a:cubicBezTo>
                            <a:pt x="450" y="631"/>
                            <a:pt x="450" y="631"/>
                            <a:pt x="450" y="631"/>
                          </a:cubicBezTo>
                          <a:cubicBezTo>
                            <a:pt x="463" y="627"/>
                            <a:pt x="476" y="622"/>
                            <a:pt x="489" y="617"/>
                          </a:cubicBezTo>
                          <a:cubicBezTo>
                            <a:pt x="562" y="680"/>
                            <a:pt x="562" y="680"/>
                            <a:pt x="562" y="680"/>
                          </a:cubicBezTo>
                          <a:cubicBezTo>
                            <a:pt x="570" y="687"/>
                            <a:pt x="583" y="687"/>
                            <a:pt x="592" y="680"/>
                          </a:cubicBezTo>
                          <a:cubicBezTo>
                            <a:pt x="644" y="636"/>
                            <a:pt x="644" y="636"/>
                            <a:pt x="644" y="636"/>
                          </a:cubicBezTo>
                          <a:cubicBezTo>
                            <a:pt x="653" y="629"/>
                            <a:pt x="655" y="616"/>
                            <a:pt x="649" y="606"/>
                          </a:cubicBezTo>
                          <a:cubicBezTo>
                            <a:pt x="600" y="522"/>
                            <a:pt x="600" y="522"/>
                            <a:pt x="600" y="522"/>
                          </a:cubicBezTo>
                          <a:cubicBezTo>
                            <a:pt x="608" y="511"/>
                            <a:pt x="615" y="499"/>
                            <a:pt x="621" y="486"/>
                          </a:cubicBezTo>
                          <a:cubicBezTo>
                            <a:pt x="721" y="486"/>
                            <a:pt x="721" y="486"/>
                            <a:pt x="721" y="486"/>
                          </a:cubicBezTo>
                          <a:cubicBezTo>
                            <a:pt x="732" y="486"/>
                            <a:pt x="742" y="478"/>
                            <a:pt x="744" y="466"/>
                          </a:cubicBezTo>
                          <a:close/>
                          <a:moveTo>
                            <a:pt x="528" y="373"/>
                          </a:moveTo>
                          <a:cubicBezTo>
                            <a:pt x="528" y="455"/>
                            <a:pt x="461" y="522"/>
                            <a:pt x="378" y="522"/>
                          </a:cubicBezTo>
                          <a:cubicBezTo>
                            <a:pt x="296" y="522"/>
                            <a:pt x="229" y="455"/>
                            <a:pt x="229" y="373"/>
                          </a:cubicBezTo>
                          <a:cubicBezTo>
                            <a:pt x="229" y="290"/>
                            <a:pt x="296" y="223"/>
                            <a:pt x="378" y="223"/>
                          </a:cubicBezTo>
                          <a:cubicBezTo>
                            <a:pt x="461" y="223"/>
                            <a:pt x="528" y="290"/>
                            <a:pt x="528" y="3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256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7028" y="7180975"/>
                      <a:ext cx="542925" cy="54133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257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7991" y="7722312"/>
                      <a:ext cx="1458913" cy="1524000"/>
                    </a:xfrm>
                    <a:custGeom>
                      <a:avLst/>
                      <a:gdLst>
                        <a:gd name="T0" fmla="*/ 379 w 388"/>
                        <a:gd name="T1" fmla="*/ 137 h 405"/>
                        <a:gd name="T2" fmla="*/ 383 w 388"/>
                        <a:gd name="T3" fmla="*/ 118 h 405"/>
                        <a:gd name="T4" fmla="*/ 361 w 388"/>
                        <a:gd name="T5" fmla="*/ 81 h 405"/>
                        <a:gd name="T6" fmla="*/ 343 w 388"/>
                        <a:gd name="T7" fmla="*/ 74 h 405"/>
                        <a:gd name="T8" fmla="*/ 287 w 388"/>
                        <a:gd name="T9" fmla="*/ 94 h 405"/>
                        <a:gd name="T10" fmla="*/ 241 w 388"/>
                        <a:gd name="T11" fmla="*/ 68 h 405"/>
                        <a:gd name="T12" fmla="*/ 232 w 388"/>
                        <a:gd name="T13" fmla="*/ 12 h 405"/>
                        <a:gd name="T14" fmla="*/ 217 w 388"/>
                        <a:gd name="T15" fmla="*/ 0 h 405"/>
                        <a:gd name="T16" fmla="*/ 174 w 388"/>
                        <a:gd name="T17" fmla="*/ 0 h 405"/>
                        <a:gd name="T18" fmla="*/ 159 w 388"/>
                        <a:gd name="T19" fmla="*/ 12 h 405"/>
                        <a:gd name="T20" fmla="*/ 149 w 388"/>
                        <a:gd name="T21" fmla="*/ 68 h 405"/>
                        <a:gd name="T22" fmla="*/ 102 w 388"/>
                        <a:gd name="T23" fmla="*/ 95 h 405"/>
                        <a:gd name="T24" fmla="*/ 46 w 388"/>
                        <a:gd name="T25" fmla="*/ 74 h 405"/>
                        <a:gd name="T26" fmla="*/ 27 w 388"/>
                        <a:gd name="T27" fmla="*/ 81 h 405"/>
                        <a:gd name="T28" fmla="*/ 6 w 388"/>
                        <a:gd name="T29" fmla="*/ 118 h 405"/>
                        <a:gd name="T30" fmla="*/ 9 w 388"/>
                        <a:gd name="T31" fmla="*/ 137 h 405"/>
                        <a:gd name="T32" fmla="*/ 55 w 388"/>
                        <a:gd name="T33" fmla="*/ 175 h 405"/>
                        <a:gd name="T34" fmla="*/ 53 w 388"/>
                        <a:gd name="T35" fmla="*/ 202 h 405"/>
                        <a:gd name="T36" fmla="*/ 55 w 388"/>
                        <a:gd name="T37" fmla="*/ 227 h 405"/>
                        <a:gd name="T38" fmla="*/ 7 w 388"/>
                        <a:gd name="T39" fmla="*/ 266 h 405"/>
                        <a:gd name="T40" fmla="*/ 4 w 388"/>
                        <a:gd name="T41" fmla="*/ 285 h 405"/>
                        <a:gd name="T42" fmla="*/ 25 w 388"/>
                        <a:gd name="T43" fmla="*/ 322 h 405"/>
                        <a:gd name="T44" fmla="*/ 43 w 388"/>
                        <a:gd name="T45" fmla="*/ 329 h 405"/>
                        <a:gd name="T46" fmla="*/ 100 w 388"/>
                        <a:gd name="T47" fmla="*/ 308 h 405"/>
                        <a:gd name="T48" fmla="*/ 149 w 388"/>
                        <a:gd name="T49" fmla="*/ 337 h 405"/>
                        <a:gd name="T50" fmla="*/ 158 w 388"/>
                        <a:gd name="T51" fmla="*/ 392 h 405"/>
                        <a:gd name="T52" fmla="*/ 173 w 388"/>
                        <a:gd name="T53" fmla="*/ 405 h 405"/>
                        <a:gd name="T54" fmla="*/ 216 w 388"/>
                        <a:gd name="T55" fmla="*/ 405 h 405"/>
                        <a:gd name="T56" fmla="*/ 231 w 388"/>
                        <a:gd name="T57" fmla="*/ 392 h 405"/>
                        <a:gd name="T58" fmla="*/ 240 w 388"/>
                        <a:gd name="T59" fmla="*/ 337 h 405"/>
                        <a:gd name="T60" fmla="*/ 289 w 388"/>
                        <a:gd name="T61" fmla="*/ 309 h 405"/>
                        <a:gd name="T62" fmla="*/ 345 w 388"/>
                        <a:gd name="T63" fmla="*/ 329 h 405"/>
                        <a:gd name="T64" fmla="*/ 364 w 388"/>
                        <a:gd name="T65" fmla="*/ 322 h 405"/>
                        <a:gd name="T66" fmla="*/ 385 w 388"/>
                        <a:gd name="T67" fmla="*/ 285 h 405"/>
                        <a:gd name="T68" fmla="*/ 381 w 388"/>
                        <a:gd name="T69" fmla="*/ 266 h 405"/>
                        <a:gd name="T70" fmla="*/ 335 w 388"/>
                        <a:gd name="T71" fmla="*/ 228 h 405"/>
                        <a:gd name="T72" fmla="*/ 337 w 388"/>
                        <a:gd name="T73" fmla="*/ 202 h 405"/>
                        <a:gd name="T74" fmla="*/ 334 w 388"/>
                        <a:gd name="T75" fmla="*/ 174 h 405"/>
                        <a:gd name="T76" fmla="*/ 379 w 388"/>
                        <a:gd name="T77" fmla="*/ 137 h 405"/>
                        <a:gd name="T78" fmla="*/ 251 w 388"/>
                        <a:gd name="T79" fmla="*/ 202 h 405"/>
                        <a:gd name="T80" fmla="*/ 195 w 388"/>
                        <a:gd name="T81" fmla="*/ 259 h 405"/>
                        <a:gd name="T82" fmla="*/ 138 w 388"/>
                        <a:gd name="T83" fmla="*/ 202 h 405"/>
                        <a:gd name="T84" fmla="*/ 195 w 388"/>
                        <a:gd name="T85" fmla="*/ 145 h 405"/>
                        <a:gd name="T86" fmla="*/ 251 w 388"/>
                        <a:gd name="T87" fmla="*/ 202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388" h="405">
                          <a:moveTo>
                            <a:pt x="379" y="137"/>
                          </a:moveTo>
                          <a:cubicBezTo>
                            <a:pt x="385" y="133"/>
                            <a:pt x="386" y="124"/>
                            <a:pt x="383" y="118"/>
                          </a:cubicBezTo>
                          <a:cubicBezTo>
                            <a:pt x="361" y="81"/>
                            <a:pt x="361" y="81"/>
                            <a:pt x="361" y="81"/>
                          </a:cubicBezTo>
                          <a:cubicBezTo>
                            <a:pt x="357" y="74"/>
                            <a:pt x="350" y="72"/>
                            <a:pt x="343" y="74"/>
                          </a:cubicBezTo>
                          <a:cubicBezTo>
                            <a:pt x="287" y="94"/>
                            <a:pt x="287" y="94"/>
                            <a:pt x="287" y="94"/>
                          </a:cubicBezTo>
                          <a:cubicBezTo>
                            <a:pt x="274" y="83"/>
                            <a:pt x="258" y="74"/>
                            <a:pt x="241" y="68"/>
                          </a:cubicBezTo>
                          <a:cubicBezTo>
                            <a:pt x="232" y="12"/>
                            <a:pt x="232" y="12"/>
                            <a:pt x="232" y="12"/>
                          </a:cubicBezTo>
                          <a:cubicBezTo>
                            <a:pt x="231" y="5"/>
                            <a:pt x="224" y="0"/>
                            <a:pt x="217" y="0"/>
                          </a:cubicBezTo>
                          <a:cubicBezTo>
                            <a:pt x="174" y="0"/>
                            <a:pt x="174" y="0"/>
                            <a:pt x="174" y="0"/>
                          </a:cubicBezTo>
                          <a:cubicBezTo>
                            <a:pt x="166" y="0"/>
                            <a:pt x="160" y="5"/>
                            <a:pt x="159" y="12"/>
                          </a:cubicBezTo>
                          <a:cubicBezTo>
                            <a:pt x="149" y="68"/>
                            <a:pt x="149" y="68"/>
                            <a:pt x="149" y="68"/>
                          </a:cubicBezTo>
                          <a:cubicBezTo>
                            <a:pt x="132" y="74"/>
                            <a:pt x="116" y="83"/>
                            <a:pt x="102" y="95"/>
                          </a:cubicBezTo>
                          <a:cubicBezTo>
                            <a:pt x="46" y="74"/>
                            <a:pt x="46" y="74"/>
                            <a:pt x="46" y="74"/>
                          </a:cubicBezTo>
                          <a:cubicBezTo>
                            <a:pt x="39" y="72"/>
                            <a:pt x="31" y="74"/>
                            <a:pt x="27" y="81"/>
                          </a:cubicBezTo>
                          <a:cubicBezTo>
                            <a:pt x="6" y="118"/>
                            <a:pt x="6" y="118"/>
                            <a:pt x="6" y="118"/>
                          </a:cubicBezTo>
                          <a:cubicBezTo>
                            <a:pt x="2" y="124"/>
                            <a:pt x="3" y="133"/>
                            <a:pt x="9" y="137"/>
                          </a:cubicBezTo>
                          <a:cubicBezTo>
                            <a:pt x="55" y="175"/>
                            <a:pt x="55" y="175"/>
                            <a:pt x="55" y="175"/>
                          </a:cubicBezTo>
                          <a:cubicBezTo>
                            <a:pt x="54" y="184"/>
                            <a:pt x="53" y="193"/>
                            <a:pt x="53" y="202"/>
                          </a:cubicBezTo>
                          <a:cubicBezTo>
                            <a:pt x="53" y="211"/>
                            <a:pt x="53" y="219"/>
                            <a:pt x="55" y="227"/>
                          </a:cubicBezTo>
                          <a:cubicBezTo>
                            <a:pt x="7" y="266"/>
                            <a:pt x="7" y="266"/>
                            <a:pt x="7" y="266"/>
                          </a:cubicBezTo>
                          <a:cubicBezTo>
                            <a:pt x="2" y="270"/>
                            <a:pt x="0" y="278"/>
                            <a:pt x="4" y="285"/>
                          </a:cubicBezTo>
                          <a:cubicBezTo>
                            <a:pt x="25" y="322"/>
                            <a:pt x="25" y="322"/>
                            <a:pt x="25" y="322"/>
                          </a:cubicBezTo>
                          <a:cubicBezTo>
                            <a:pt x="28" y="329"/>
                            <a:pt x="36" y="332"/>
                            <a:pt x="43" y="329"/>
                          </a:cubicBezTo>
                          <a:cubicBezTo>
                            <a:pt x="100" y="308"/>
                            <a:pt x="100" y="308"/>
                            <a:pt x="100" y="308"/>
                          </a:cubicBezTo>
                          <a:cubicBezTo>
                            <a:pt x="114" y="321"/>
                            <a:pt x="131" y="330"/>
                            <a:pt x="149" y="337"/>
                          </a:cubicBezTo>
                          <a:cubicBezTo>
                            <a:pt x="158" y="392"/>
                            <a:pt x="158" y="392"/>
                            <a:pt x="158" y="392"/>
                          </a:cubicBezTo>
                          <a:cubicBezTo>
                            <a:pt x="159" y="399"/>
                            <a:pt x="165" y="405"/>
                            <a:pt x="173" y="405"/>
                          </a:cubicBezTo>
                          <a:cubicBezTo>
                            <a:pt x="216" y="405"/>
                            <a:pt x="216" y="405"/>
                            <a:pt x="216" y="405"/>
                          </a:cubicBezTo>
                          <a:cubicBezTo>
                            <a:pt x="223" y="405"/>
                            <a:pt x="229" y="399"/>
                            <a:pt x="231" y="392"/>
                          </a:cubicBezTo>
                          <a:cubicBezTo>
                            <a:pt x="240" y="337"/>
                            <a:pt x="240" y="337"/>
                            <a:pt x="240" y="337"/>
                          </a:cubicBezTo>
                          <a:cubicBezTo>
                            <a:pt x="258" y="331"/>
                            <a:pt x="275" y="321"/>
                            <a:pt x="289" y="309"/>
                          </a:cubicBezTo>
                          <a:cubicBezTo>
                            <a:pt x="345" y="329"/>
                            <a:pt x="345" y="329"/>
                            <a:pt x="345" y="329"/>
                          </a:cubicBezTo>
                          <a:cubicBezTo>
                            <a:pt x="352" y="332"/>
                            <a:pt x="360" y="329"/>
                            <a:pt x="364" y="322"/>
                          </a:cubicBezTo>
                          <a:cubicBezTo>
                            <a:pt x="385" y="285"/>
                            <a:pt x="385" y="285"/>
                            <a:pt x="385" y="285"/>
                          </a:cubicBezTo>
                          <a:cubicBezTo>
                            <a:pt x="388" y="278"/>
                            <a:pt x="387" y="270"/>
                            <a:pt x="381" y="266"/>
                          </a:cubicBezTo>
                          <a:cubicBezTo>
                            <a:pt x="335" y="228"/>
                            <a:pt x="335" y="228"/>
                            <a:pt x="335" y="228"/>
                          </a:cubicBezTo>
                          <a:cubicBezTo>
                            <a:pt x="336" y="220"/>
                            <a:pt x="337" y="211"/>
                            <a:pt x="337" y="202"/>
                          </a:cubicBezTo>
                          <a:cubicBezTo>
                            <a:pt x="337" y="193"/>
                            <a:pt x="336" y="183"/>
                            <a:pt x="334" y="174"/>
                          </a:cubicBezTo>
                          <a:lnTo>
                            <a:pt x="379" y="137"/>
                          </a:lnTo>
                          <a:close/>
                          <a:moveTo>
                            <a:pt x="251" y="202"/>
                          </a:moveTo>
                          <a:cubicBezTo>
                            <a:pt x="251" y="233"/>
                            <a:pt x="226" y="259"/>
                            <a:pt x="195" y="259"/>
                          </a:cubicBezTo>
                          <a:cubicBezTo>
                            <a:pt x="163" y="259"/>
                            <a:pt x="138" y="233"/>
                            <a:pt x="138" y="202"/>
                          </a:cubicBezTo>
                          <a:cubicBezTo>
                            <a:pt x="138" y="171"/>
                            <a:pt x="163" y="145"/>
                            <a:pt x="195" y="145"/>
                          </a:cubicBezTo>
                          <a:cubicBezTo>
                            <a:pt x="226" y="145"/>
                            <a:pt x="251" y="171"/>
                            <a:pt x="251" y="2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</p:grpSp>
            </p:grpSp>
          </p:grpSp>
          <p:sp>
            <p:nvSpPr>
              <p:cNvPr id="249" name="Rectangle 248"/>
              <p:cNvSpPr/>
              <p:nvPr/>
            </p:nvSpPr>
            <p:spPr bwMode="auto">
              <a:xfrm>
                <a:off x="9428529" y="5165203"/>
                <a:ext cx="777240" cy="124673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10324841" y="5165203"/>
              <a:ext cx="777240" cy="1246735"/>
              <a:chOff x="10263860" y="5165203"/>
              <a:chExt cx="777240" cy="1246735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0300266" y="5198401"/>
                <a:ext cx="704429" cy="1174494"/>
                <a:chOff x="8635106" y="4651691"/>
                <a:chExt cx="704429" cy="1174494"/>
              </a:xfrm>
            </p:grpSpPr>
            <p:grpSp>
              <p:nvGrpSpPr>
                <p:cNvPr id="265" name="Group 264"/>
                <p:cNvGrpSpPr/>
                <p:nvPr/>
              </p:nvGrpSpPr>
              <p:grpSpPr>
                <a:xfrm>
                  <a:off x="8635106" y="5551434"/>
                  <a:ext cx="704429" cy="274751"/>
                  <a:chOff x="8635106" y="5542669"/>
                  <a:chExt cx="704429" cy="274751"/>
                </a:xfrm>
              </p:grpSpPr>
              <p:sp>
                <p:nvSpPr>
                  <p:cNvPr id="273" name="Rectangle 272"/>
                  <p:cNvSpPr/>
                  <p:nvPr/>
                </p:nvSpPr>
                <p:spPr bwMode="auto">
                  <a:xfrm>
                    <a:off x="8909594" y="5542669"/>
                    <a:ext cx="429941" cy="274751"/>
                  </a:xfrm>
                  <a:prstGeom prst="rect">
                    <a:avLst/>
                  </a:prstGeom>
                  <a:ln>
                    <a:solidFill>
                      <a:schemeClr val="tx2"/>
                    </a:solidFill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17928" tIns="146263" rIns="0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r>
                      <a:rPr lang="en-US" sz="1029" kern="0" dirty="0">
                        <a:solidFill>
                          <a:srgbClr val="FFFFFF"/>
                        </a:solidFill>
                        <a:latin typeface="Segoe UI"/>
                      </a:rPr>
                      <a:t>Kernel</a:t>
                    </a:r>
                    <a:endParaRPr lang="en-US" sz="1078" kern="0" dirty="0">
                      <a:solidFill>
                        <a:srgbClr val="FFFFFF"/>
                      </a:solidFill>
                      <a:latin typeface="Segoe UI"/>
                    </a:endParaRPr>
                  </a:p>
                </p:txBody>
              </p:sp>
              <p:grpSp>
                <p:nvGrpSpPr>
                  <p:cNvPr id="274" name="Group 273"/>
                  <p:cNvGrpSpPr/>
                  <p:nvPr/>
                </p:nvGrpSpPr>
                <p:grpSpPr>
                  <a:xfrm>
                    <a:off x="8635106" y="5542670"/>
                    <a:ext cx="276948" cy="274750"/>
                    <a:chOff x="4498836" y="2852262"/>
                    <a:chExt cx="501628" cy="497646"/>
                  </a:xfrm>
                </p:grpSpPr>
                <p:sp>
                  <p:nvSpPr>
                    <p:cNvPr id="275" name="Rectangle 274"/>
                    <p:cNvSpPr/>
                    <p:nvPr/>
                  </p:nvSpPr>
                  <p:spPr bwMode="auto">
                    <a:xfrm>
                      <a:off x="4498836" y="2852262"/>
                      <a:ext cx="501628" cy="497646"/>
                    </a:xfrm>
                    <a:prstGeom prst="rect">
                      <a:avLst/>
                    </a:prstGeom>
                    <a:ln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defTabSz="932114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1600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  <p:sp>
                  <p:nvSpPr>
                    <p:cNvPr id="276" name="Freeform 73"/>
                    <p:cNvSpPr>
                      <a:spLocks noChangeAspect="1" noEditPoints="1"/>
                    </p:cNvSpPr>
                    <p:nvPr/>
                  </p:nvSpPr>
                  <p:spPr bwMode="black">
                    <a:xfrm>
                      <a:off x="4600290" y="2951725"/>
                      <a:ext cx="298721" cy="298720"/>
                    </a:xfrm>
                    <a:custGeom>
                      <a:avLst/>
                      <a:gdLst>
                        <a:gd name="T0" fmla="*/ 313 w 330"/>
                        <a:gd name="T1" fmla="*/ 161 h 330"/>
                        <a:gd name="T2" fmla="*/ 313 w 330"/>
                        <a:gd name="T3" fmla="*/ 128 h 330"/>
                        <a:gd name="T4" fmla="*/ 284 w 330"/>
                        <a:gd name="T5" fmla="*/ 137 h 330"/>
                        <a:gd name="T6" fmla="*/ 298 w 330"/>
                        <a:gd name="T7" fmla="*/ 111 h 330"/>
                        <a:gd name="T8" fmla="*/ 330 w 330"/>
                        <a:gd name="T9" fmla="*/ 103 h 330"/>
                        <a:gd name="T10" fmla="*/ 298 w 330"/>
                        <a:gd name="T11" fmla="*/ 95 h 330"/>
                        <a:gd name="T12" fmla="*/ 284 w 330"/>
                        <a:gd name="T13" fmla="*/ 87 h 330"/>
                        <a:gd name="T14" fmla="*/ 235 w 330"/>
                        <a:gd name="T15" fmla="*/ 46 h 330"/>
                        <a:gd name="T16" fmla="*/ 244 w 330"/>
                        <a:gd name="T17" fmla="*/ 17 h 330"/>
                        <a:gd name="T18" fmla="*/ 211 w 330"/>
                        <a:gd name="T19" fmla="*/ 17 h 330"/>
                        <a:gd name="T20" fmla="*/ 219 w 330"/>
                        <a:gd name="T21" fmla="*/ 46 h 330"/>
                        <a:gd name="T22" fmla="*/ 194 w 330"/>
                        <a:gd name="T23" fmla="*/ 32 h 330"/>
                        <a:gd name="T24" fmla="*/ 186 w 330"/>
                        <a:gd name="T25" fmla="*/ 0 h 330"/>
                        <a:gd name="T26" fmla="*/ 178 w 330"/>
                        <a:gd name="T27" fmla="*/ 32 h 330"/>
                        <a:gd name="T28" fmla="*/ 152 w 330"/>
                        <a:gd name="T29" fmla="*/ 46 h 330"/>
                        <a:gd name="T30" fmla="*/ 161 w 330"/>
                        <a:gd name="T31" fmla="*/ 17 h 330"/>
                        <a:gd name="T32" fmla="*/ 128 w 330"/>
                        <a:gd name="T33" fmla="*/ 17 h 330"/>
                        <a:gd name="T34" fmla="*/ 137 w 330"/>
                        <a:gd name="T35" fmla="*/ 46 h 330"/>
                        <a:gd name="T36" fmla="*/ 111 w 330"/>
                        <a:gd name="T37" fmla="*/ 32 h 330"/>
                        <a:gd name="T38" fmla="*/ 103 w 330"/>
                        <a:gd name="T39" fmla="*/ 0 h 330"/>
                        <a:gd name="T40" fmla="*/ 95 w 330"/>
                        <a:gd name="T41" fmla="*/ 32 h 330"/>
                        <a:gd name="T42" fmla="*/ 87 w 330"/>
                        <a:gd name="T43" fmla="*/ 46 h 330"/>
                        <a:gd name="T44" fmla="*/ 46 w 330"/>
                        <a:gd name="T45" fmla="*/ 95 h 330"/>
                        <a:gd name="T46" fmla="*/ 17 w 330"/>
                        <a:gd name="T47" fmla="*/ 86 h 330"/>
                        <a:gd name="T48" fmla="*/ 17 w 330"/>
                        <a:gd name="T49" fmla="*/ 120 h 330"/>
                        <a:gd name="T50" fmla="*/ 46 w 330"/>
                        <a:gd name="T51" fmla="*/ 111 h 330"/>
                        <a:gd name="T52" fmla="*/ 32 w 330"/>
                        <a:gd name="T53" fmla="*/ 137 h 330"/>
                        <a:gd name="T54" fmla="*/ 0 w 330"/>
                        <a:gd name="T55" fmla="*/ 144 h 330"/>
                        <a:gd name="T56" fmla="*/ 32 w 330"/>
                        <a:gd name="T57" fmla="*/ 152 h 330"/>
                        <a:gd name="T58" fmla="*/ 46 w 330"/>
                        <a:gd name="T59" fmla="*/ 178 h 330"/>
                        <a:gd name="T60" fmla="*/ 17 w 330"/>
                        <a:gd name="T61" fmla="*/ 169 h 330"/>
                        <a:gd name="T62" fmla="*/ 17 w 330"/>
                        <a:gd name="T63" fmla="*/ 203 h 330"/>
                        <a:gd name="T64" fmla="*/ 46 w 330"/>
                        <a:gd name="T65" fmla="*/ 194 h 330"/>
                        <a:gd name="T66" fmla="*/ 32 w 330"/>
                        <a:gd name="T67" fmla="*/ 219 h 330"/>
                        <a:gd name="T68" fmla="*/ 0 w 330"/>
                        <a:gd name="T69" fmla="*/ 227 h 330"/>
                        <a:gd name="T70" fmla="*/ 32 w 330"/>
                        <a:gd name="T71" fmla="*/ 235 h 330"/>
                        <a:gd name="T72" fmla="*/ 46 w 330"/>
                        <a:gd name="T73" fmla="*/ 243 h 330"/>
                        <a:gd name="T74" fmla="*/ 95 w 330"/>
                        <a:gd name="T75" fmla="*/ 284 h 330"/>
                        <a:gd name="T76" fmla="*/ 86 w 330"/>
                        <a:gd name="T77" fmla="*/ 313 h 330"/>
                        <a:gd name="T78" fmla="*/ 120 w 330"/>
                        <a:gd name="T79" fmla="*/ 313 h 330"/>
                        <a:gd name="T80" fmla="*/ 111 w 330"/>
                        <a:gd name="T81" fmla="*/ 284 h 330"/>
                        <a:gd name="T82" fmla="*/ 137 w 330"/>
                        <a:gd name="T83" fmla="*/ 298 h 330"/>
                        <a:gd name="T84" fmla="*/ 144 w 330"/>
                        <a:gd name="T85" fmla="*/ 330 h 330"/>
                        <a:gd name="T86" fmla="*/ 152 w 330"/>
                        <a:gd name="T87" fmla="*/ 298 h 330"/>
                        <a:gd name="T88" fmla="*/ 178 w 330"/>
                        <a:gd name="T89" fmla="*/ 284 h 330"/>
                        <a:gd name="T90" fmla="*/ 169 w 330"/>
                        <a:gd name="T91" fmla="*/ 313 h 330"/>
                        <a:gd name="T92" fmla="*/ 203 w 330"/>
                        <a:gd name="T93" fmla="*/ 313 h 330"/>
                        <a:gd name="T94" fmla="*/ 194 w 330"/>
                        <a:gd name="T95" fmla="*/ 284 h 330"/>
                        <a:gd name="T96" fmla="*/ 219 w 330"/>
                        <a:gd name="T97" fmla="*/ 298 h 330"/>
                        <a:gd name="T98" fmla="*/ 227 w 330"/>
                        <a:gd name="T99" fmla="*/ 330 h 330"/>
                        <a:gd name="T100" fmla="*/ 235 w 330"/>
                        <a:gd name="T101" fmla="*/ 298 h 330"/>
                        <a:gd name="T102" fmla="*/ 243 w 330"/>
                        <a:gd name="T103" fmla="*/ 284 h 330"/>
                        <a:gd name="T104" fmla="*/ 284 w 330"/>
                        <a:gd name="T105" fmla="*/ 235 h 330"/>
                        <a:gd name="T106" fmla="*/ 313 w 330"/>
                        <a:gd name="T107" fmla="*/ 244 h 330"/>
                        <a:gd name="T108" fmla="*/ 313 w 330"/>
                        <a:gd name="T109" fmla="*/ 211 h 330"/>
                        <a:gd name="T110" fmla="*/ 284 w 330"/>
                        <a:gd name="T111" fmla="*/ 219 h 330"/>
                        <a:gd name="T112" fmla="*/ 298 w 330"/>
                        <a:gd name="T113" fmla="*/ 194 h 330"/>
                        <a:gd name="T114" fmla="*/ 330 w 330"/>
                        <a:gd name="T115" fmla="*/ 186 h 330"/>
                        <a:gd name="T116" fmla="*/ 298 w 330"/>
                        <a:gd name="T117" fmla="*/ 178 h 330"/>
                        <a:gd name="T118" fmla="*/ 284 w 330"/>
                        <a:gd name="T119" fmla="*/ 152 h 330"/>
                        <a:gd name="T120" fmla="*/ 165 w 330"/>
                        <a:gd name="T121" fmla="*/ 267 h 330"/>
                        <a:gd name="T122" fmla="*/ 165 w 330"/>
                        <a:gd name="T123" fmla="*/ 63 h 330"/>
                        <a:gd name="T124" fmla="*/ 165 w 330"/>
                        <a:gd name="T125" fmla="*/ 267 h 3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  <a:cxn ang="0">
                          <a:pos x="T122" y="T123"/>
                        </a:cxn>
                        <a:cxn ang="0">
                          <a:pos x="T124" y="T125"/>
                        </a:cxn>
                      </a:cxnLst>
                      <a:rect l="0" t="0" r="r" b="b"/>
                      <a:pathLst>
                        <a:path w="330" h="330">
                          <a:moveTo>
                            <a:pt x="298" y="152"/>
                          </a:moveTo>
                          <a:cubicBezTo>
                            <a:pt x="301" y="158"/>
                            <a:pt x="307" y="161"/>
                            <a:pt x="313" y="161"/>
                          </a:cubicBezTo>
                          <a:cubicBezTo>
                            <a:pt x="322" y="161"/>
                            <a:pt x="330" y="154"/>
                            <a:pt x="330" y="144"/>
                          </a:cubicBezTo>
                          <a:cubicBezTo>
                            <a:pt x="330" y="135"/>
                            <a:pt x="322" y="128"/>
                            <a:pt x="313" y="128"/>
                          </a:cubicBezTo>
                          <a:cubicBezTo>
                            <a:pt x="307" y="128"/>
                            <a:pt x="301" y="131"/>
                            <a:pt x="298" y="137"/>
                          </a:cubicBezTo>
                          <a:cubicBezTo>
                            <a:pt x="284" y="137"/>
                            <a:pt x="284" y="137"/>
                            <a:pt x="284" y="137"/>
                          </a:cubicBezTo>
                          <a:cubicBezTo>
                            <a:pt x="284" y="111"/>
                            <a:pt x="284" y="111"/>
                            <a:pt x="284" y="111"/>
                          </a:cubicBezTo>
                          <a:cubicBezTo>
                            <a:pt x="298" y="111"/>
                            <a:pt x="298" y="111"/>
                            <a:pt x="298" y="111"/>
                          </a:cubicBezTo>
                          <a:cubicBezTo>
                            <a:pt x="301" y="116"/>
                            <a:pt x="307" y="120"/>
                            <a:pt x="313" y="120"/>
                          </a:cubicBezTo>
                          <a:cubicBezTo>
                            <a:pt x="322" y="120"/>
                            <a:pt x="330" y="112"/>
                            <a:pt x="330" y="103"/>
                          </a:cubicBezTo>
                          <a:cubicBezTo>
                            <a:pt x="330" y="94"/>
                            <a:pt x="322" y="86"/>
                            <a:pt x="313" y="86"/>
                          </a:cubicBezTo>
                          <a:cubicBezTo>
                            <a:pt x="307" y="86"/>
                            <a:pt x="301" y="90"/>
                            <a:pt x="298" y="95"/>
                          </a:cubicBezTo>
                          <a:cubicBezTo>
                            <a:pt x="284" y="95"/>
                            <a:pt x="284" y="95"/>
                            <a:pt x="284" y="95"/>
                          </a:cubicBezTo>
                          <a:cubicBezTo>
                            <a:pt x="284" y="87"/>
                            <a:pt x="284" y="87"/>
                            <a:pt x="284" y="87"/>
                          </a:cubicBezTo>
                          <a:cubicBezTo>
                            <a:pt x="284" y="65"/>
                            <a:pt x="266" y="46"/>
                            <a:pt x="243" y="46"/>
                          </a:cubicBezTo>
                          <a:cubicBezTo>
                            <a:pt x="235" y="46"/>
                            <a:pt x="235" y="46"/>
                            <a:pt x="235" y="46"/>
                          </a:cubicBezTo>
                          <a:cubicBezTo>
                            <a:pt x="235" y="32"/>
                            <a:pt x="235" y="32"/>
                            <a:pt x="235" y="32"/>
                          </a:cubicBezTo>
                          <a:cubicBezTo>
                            <a:pt x="240" y="29"/>
                            <a:pt x="244" y="23"/>
                            <a:pt x="244" y="17"/>
                          </a:cubicBezTo>
                          <a:cubicBezTo>
                            <a:pt x="244" y="8"/>
                            <a:pt x="237" y="0"/>
                            <a:pt x="227" y="0"/>
                          </a:cubicBezTo>
                          <a:cubicBezTo>
                            <a:pt x="218" y="0"/>
                            <a:pt x="211" y="8"/>
                            <a:pt x="211" y="17"/>
                          </a:cubicBezTo>
                          <a:cubicBezTo>
                            <a:pt x="211" y="23"/>
                            <a:pt x="214" y="29"/>
                            <a:pt x="219" y="32"/>
                          </a:cubicBezTo>
                          <a:cubicBezTo>
                            <a:pt x="219" y="46"/>
                            <a:pt x="219" y="46"/>
                            <a:pt x="219" y="46"/>
                          </a:cubicBezTo>
                          <a:cubicBezTo>
                            <a:pt x="194" y="46"/>
                            <a:pt x="194" y="46"/>
                            <a:pt x="194" y="46"/>
                          </a:cubicBezTo>
                          <a:cubicBezTo>
                            <a:pt x="194" y="32"/>
                            <a:pt x="194" y="32"/>
                            <a:pt x="194" y="32"/>
                          </a:cubicBezTo>
                          <a:cubicBezTo>
                            <a:pt x="199" y="29"/>
                            <a:pt x="203" y="23"/>
                            <a:pt x="203" y="17"/>
                          </a:cubicBezTo>
                          <a:cubicBezTo>
                            <a:pt x="203" y="8"/>
                            <a:pt x="195" y="0"/>
                            <a:pt x="186" y="0"/>
                          </a:cubicBezTo>
                          <a:cubicBezTo>
                            <a:pt x="177" y="0"/>
                            <a:pt x="169" y="8"/>
                            <a:pt x="169" y="17"/>
                          </a:cubicBezTo>
                          <a:cubicBezTo>
                            <a:pt x="169" y="23"/>
                            <a:pt x="173" y="29"/>
                            <a:pt x="178" y="32"/>
                          </a:cubicBezTo>
                          <a:cubicBezTo>
                            <a:pt x="178" y="46"/>
                            <a:pt x="178" y="46"/>
                            <a:pt x="178" y="46"/>
                          </a:cubicBezTo>
                          <a:cubicBezTo>
                            <a:pt x="152" y="46"/>
                            <a:pt x="152" y="46"/>
                            <a:pt x="152" y="46"/>
                          </a:cubicBezTo>
                          <a:cubicBezTo>
                            <a:pt x="152" y="32"/>
                            <a:pt x="152" y="32"/>
                            <a:pt x="152" y="32"/>
                          </a:cubicBezTo>
                          <a:cubicBezTo>
                            <a:pt x="158" y="29"/>
                            <a:pt x="161" y="23"/>
                            <a:pt x="161" y="17"/>
                          </a:cubicBezTo>
                          <a:cubicBezTo>
                            <a:pt x="161" y="8"/>
                            <a:pt x="154" y="0"/>
                            <a:pt x="144" y="0"/>
                          </a:cubicBezTo>
                          <a:cubicBezTo>
                            <a:pt x="135" y="0"/>
                            <a:pt x="128" y="8"/>
                            <a:pt x="128" y="17"/>
                          </a:cubicBezTo>
                          <a:cubicBezTo>
                            <a:pt x="128" y="23"/>
                            <a:pt x="131" y="29"/>
                            <a:pt x="137" y="32"/>
                          </a:cubicBezTo>
                          <a:cubicBezTo>
                            <a:pt x="137" y="46"/>
                            <a:pt x="137" y="46"/>
                            <a:pt x="137" y="46"/>
                          </a:cubicBezTo>
                          <a:cubicBezTo>
                            <a:pt x="111" y="46"/>
                            <a:pt x="111" y="46"/>
                            <a:pt x="111" y="46"/>
                          </a:cubicBezTo>
                          <a:cubicBezTo>
                            <a:pt x="111" y="32"/>
                            <a:pt x="111" y="32"/>
                            <a:pt x="111" y="32"/>
                          </a:cubicBezTo>
                          <a:cubicBezTo>
                            <a:pt x="116" y="29"/>
                            <a:pt x="120" y="23"/>
                            <a:pt x="120" y="17"/>
                          </a:cubicBezTo>
                          <a:cubicBezTo>
                            <a:pt x="120" y="8"/>
                            <a:pt x="112" y="0"/>
                            <a:pt x="103" y="0"/>
                          </a:cubicBezTo>
                          <a:cubicBezTo>
                            <a:pt x="94" y="0"/>
                            <a:pt x="86" y="8"/>
                            <a:pt x="86" y="17"/>
                          </a:cubicBezTo>
                          <a:cubicBezTo>
                            <a:pt x="86" y="23"/>
                            <a:pt x="90" y="29"/>
                            <a:pt x="95" y="32"/>
                          </a:cubicBezTo>
                          <a:cubicBezTo>
                            <a:pt x="95" y="46"/>
                            <a:pt x="95" y="46"/>
                            <a:pt x="95" y="46"/>
                          </a:cubicBezTo>
                          <a:cubicBezTo>
                            <a:pt x="87" y="46"/>
                            <a:pt x="87" y="46"/>
                            <a:pt x="87" y="46"/>
                          </a:cubicBezTo>
                          <a:cubicBezTo>
                            <a:pt x="65" y="46"/>
                            <a:pt x="46" y="65"/>
                            <a:pt x="46" y="87"/>
                          </a:cubicBezTo>
                          <a:cubicBezTo>
                            <a:pt x="46" y="95"/>
                            <a:pt x="46" y="95"/>
                            <a:pt x="46" y="95"/>
                          </a:cubicBezTo>
                          <a:cubicBezTo>
                            <a:pt x="32" y="95"/>
                            <a:pt x="32" y="95"/>
                            <a:pt x="32" y="95"/>
                          </a:cubicBezTo>
                          <a:cubicBezTo>
                            <a:pt x="29" y="90"/>
                            <a:pt x="23" y="86"/>
                            <a:pt x="17" y="86"/>
                          </a:cubicBezTo>
                          <a:cubicBezTo>
                            <a:pt x="8" y="86"/>
                            <a:pt x="0" y="94"/>
                            <a:pt x="0" y="103"/>
                          </a:cubicBezTo>
                          <a:cubicBezTo>
                            <a:pt x="0" y="112"/>
                            <a:pt x="8" y="120"/>
                            <a:pt x="17" y="120"/>
                          </a:cubicBezTo>
                          <a:cubicBezTo>
                            <a:pt x="23" y="120"/>
                            <a:pt x="29" y="116"/>
                            <a:pt x="32" y="111"/>
                          </a:cubicBezTo>
                          <a:cubicBezTo>
                            <a:pt x="46" y="111"/>
                            <a:pt x="46" y="111"/>
                            <a:pt x="46" y="111"/>
                          </a:cubicBezTo>
                          <a:cubicBezTo>
                            <a:pt x="46" y="137"/>
                            <a:pt x="46" y="137"/>
                            <a:pt x="46" y="137"/>
                          </a:cubicBezTo>
                          <a:cubicBezTo>
                            <a:pt x="32" y="137"/>
                            <a:pt x="32" y="137"/>
                            <a:pt x="32" y="137"/>
                          </a:cubicBezTo>
                          <a:cubicBezTo>
                            <a:pt x="29" y="131"/>
                            <a:pt x="23" y="128"/>
                            <a:pt x="17" y="128"/>
                          </a:cubicBezTo>
                          <a:cubicBezTo>
                            <a:pt x="8" y="128"/>
                            <a:pt x="0" y="135"/>
                            <a:pt x="0" y="144"/>
                          </a:cubicBezTo>
                          <a:cubicBezTo>
                            <a:pt x="0" y="154"/>
                            <a:pt x="8" y="161"/>
                            <a:pt x="17" y="161"/>
                          </a:cubicBezTo>
                          <a:cubicBezTo>
                            <a:pt x="23" y="161"/>
                            <a:pt x="29" y="158"/>
                            <a:pt x="32" y="152"/>
                          </a:cubicBezTo>
                          <a:cubicBezTo>
                            <a:pt x="46" y="152"/>
                            <a:pt x="46" y="152"/>
                            <a:pt x="46" y="152"/>
                          </a:cubicBezTo>
                          <a:cubicBezTo>
                            <a:pt x="46" y="178"/>
                            <a:pt x="46" y="178"/>
                            <a:pt x="46" y="178"/>
                          </a:cubicBezTo>
                          <a:cubicBezTo>
                            <a:pt x="32" y="178"/>
                            <a:pt x="32" y="178"/>
                            <a:pt x="32" y="178"/>
                          </a:cubicBezTo>
                          <a:cubicBezTo>
                            <a:pt x="29" y="173"/>
                            <a:pt x="23" y="169"/>
                            <a:pt x="17" y="169"/>
                          </a:cubicBezTo>
                          <a:cubicBezTo>
                            <a:pt x="8" y="169"/>
                            <a:pt x="0" y="177"/>
                            <a:pt x="0" y="186"/>
                          </a:cubicBezTo>
                          <a:cubicBezTo>
                            <a:pt x="0" y="195"/>
                            <a:pt x="8" y="203"/>
                            <a:pt x="17" y="203"/>
                          </a:cubicBezTo>
                          <a:cubicBezTo>
                            <a:pt x="23" y="203"/>
                            <a:pt x="29" y="199"/>
                            <a:pt x="32" y="194"/>
                          </a:cubicBezTo>
                          <a:cubicBezTo>
                            <a:pt x="46" y="194"/>
                            <a:pt x="46" y="194"/>
                            <a:pt x="46" y="194"/>
                          </a:cubicBezTo>
                          <a:cubicBezTo>
                            <a:pt x="46" y="219"/>
                            <a:pt x="46" y="219"/>
                            <a:pt x="46" y="219"/>
                          </a:cubicBezTo>
                          <a:cubicBezTo>
                            <a:pt x="32" y="219"/>
                            <a:pt x="32" y="219"/>
                            <a:pt x="32" y="219"/>
                          </a:cubicBezTo>
                          <a:cubicBezTo>
                            <a:pt x="29" y="214"/>
                            <a:pt x="23" y="211"/>
                            <a:pt x="17" y="211"/>
                          </a:cubicBezTo>
                          <a:cubicBezTo>
                            <a:pt x="8" y="211"/>
                            <a:pt x="0" y="218"/>
                            <a:pt x="0" y="227"/>
                          </a:cubicBezTo>
                          <a:cubicBezTo>
                            <a:pt x="0" y="237"/>
                            <a:pt x="8" y="244"/>
                            <a:pt x="17" y="244"/>
                          </a:cubicBezTo>
                          <a:cubicBezTo>
                            <a:pt x="23" y="244"/>
                            <a:pt x="29" y="240"/>
                            <a:pt x="32" y="235"/>
                          </a:cubicBezTo>
                          <a:cubicBezTo>
                            <a:pt x="46" y="235"/>
                            <a:pt x="46" y="235"/>
                            <a:pt x="46" y="235"/>
                          </a:cubicBezTo>
                          <a:cubicBezTo>
                            <a:pt x="46" y="243"/>
                            <a:pt x="46" y="243"/>
                            <a:pt x="46" y="243"/>
                          </a:cubicBezTo>
                          <a:cubicBezTo>
                            <a:pt x="46" y="266"/>
                            <a:pt x="65" y="284"/>
                            <a:pt x="87" y="284"/>
                          </a:cubicBezTo>
                          <a:cubicBezTo>
                            <a:pt x="95" y="284"/>
                            <a:pt x="95" y="284"/>
                            <a:pt x="95" y="284"/>
                          </a:cubicBezTo>
                          <a:cubicBezTo>
                            <a:pt x="95" y="298"/>
                            <a:pt x="95" y="298"/>
                            <a:pt x="95" y="298"/>
                          </a:cubicBezTo>
                          <a:cubicBezTo>
                            <a:pt x="90" y="301"/>
                            <a:pt x="86" y="307"/>
                            <a:pt x="86" y="313"/>
                          </a:cubicBezTo>
                          <a:cubicBezTo>
                            <a:pt x="86" y="322"/>
                            <a:pt x="94" y="330"/>
                            <a:pt x="103" y="330"/>
                          </a:cubicBezTo>
                          <a:cubicBezTo>
                            <a:pt x="112" y="330"/>
                            <a:pt x="120" y="322"/>
                            <a:pt x="120" y="313"/>
                          </a:cubicBezTo>
                          <a:cubicBezTo>
                            <a:pt x="120" y="307"/>
                            <a:pt x="116" y="301"/>
                            <a:pt x="111" y="298"/>
                          </a:cubicBezTo>
                          <a:cubicBezTo>
                            <a:pt x="111" y="284"/>
                            <a:pt x="111" y="284"/>
                            <a:pt x="111" y="284"/>
                          </a:cubicBezTo>
                          <a:cubicBezTo>
                            <a:pt x="137" y="284"/>
                            <a:pt x="137" y="284"/>
                            <a:pt x="137" y="284"/>
                          </a:cubicBezTo>
                          <a:cubicBezTo>
                            <a:pt x="137" y="298"/>
                            <a:pt x="137" y="298"/>
                            <a:pt x="137" y="298"/>
                          </a:cubicBezTo>
                          <a:cubicBezTo>
                            <a:pt x="131" y="301"/>
                            <a:pt x="128" y="307"/>
                            <a:pt x="128" y="313"/>
                          </a:cubicBezTo>
                          <a:cubicBezTo>
                            <a:pt x="128" y="322"/>
                            <a:pt x="135" y="330"/>
                            <a:pt x="144" y="330"/>
                          </a:cubicBezTo>
                          <a:cubicBezTo>
                            <a:pt x="154" y="330"/>
                            <a:pt x="161" y="322"/>
                            <a:pt x="161" y="313"/>
                          </a:cubicBezTo>
                          <a:cubicBezTo>
                            <a:pt x="161" y="307"/>
                            <a:pt x="158" y="301"/>
                            <a:pt x="152" y="298"/>
                          </a:cubicBezTo>
                          <a:cubicBezTo>
                            <a:pt x="152" y="284"/>
                            <a:pt x="152" y="284"/>
                            <a:pt x="152" y="284"/>
                          </a:cubicBezTo>
                          <a:cubicBezTo>
                            <a:pt x="178" y="284"/>
                            <a:pt x="178" y="284"/>
                            <a:pt x="178" y="284"/>
                          </a:cubicBezTo>
                          <a:cubicBezTo>
                            <a:pt x="178" y="298"/>
                            <a:pt x="178" y="298"/>
                            <a:pt x="178" y="298"/>
                          </a:cubicBezTo>
                          <a:cubicBezTo>
                            <a:pt x="173" y="301"/>
                            <a:pt x="169" y="307"/>
                            <a:pt x="169" y="313"/>
                          </a:cubicBezTo>
                          <a:cubicBezTo>
                            <a:pt x="169" y="322"/>
                            <a:pt x="177" y="330"/>
                            <a:pt x="186" y="330"/>
                          </a:cubicBezTo>
                          <a:cubicBezTo>
                            <a:pt x="195" y="330"/>
                            <a:pt x="203" y="322"/>
                            <a:pt x="203" y="313"/>
                          </a:cubicBezTo>
                          <a:cubicBezTo>
                            <a:pt x="203" y="307"/>
                            <a:pt x="199" y="301"/>
                            <a:pt x="194" y="298"/>
                          </a:cubicBezTo>
                          <a:cubicBezTo>
                            <a:pt x="194" y="284"/>
                            <a:pt x="194" y="284"/>
                            <a:pt x="194" y="284"/>
                          </a:cubicBezTo>
                          <a:cubicBezTo>
                            <a:pt x="219" y="284"/>
                            <a:pt x="219" y="284"/>
                            <a:pt x="219" y="284"/>
                          </a:cubicBezTo>
                          <a:cubicBezTo>
                            <a:pt x="219" y="298"/>
                            <a:pt x="219" y="298"/>
                            <a:pt x="219" y="298"/>
                          </a:cubicBezTo>
                          <a:cubicBezTo>
                            <a:pt x="214" y="301"/>
                            <a:pt x="211" y="307"/>
                            <a:pt x="211" y="313"/>
                          </a:cubicBezTo>
                          <a:cubicBezTo>
                            <a:pt x="211" y="322"/>
                            <a:pt x="218" y="330"/>
                            <a:pt x="227" y="330"/>
                          </a:cubicBezTo>
                          <a:cubicBezTo>
                            <a:pt x="237" y="330"/>
                            <a:pt x="244" y="322"/>
                            <a:pt x="244" y="313"/>
                          </a:cubicBezTo>
                          <a:cubicBezTo>
                            <a:pt x="244" y="307"/>
                            <a:pt x="240" y="301"/>
                            <a:pt x="235" y="298"/>
                          </a:cubicBezTo>
                          <a:cubicBezTo>
                            <a:pt x="235" y="284"/>
                            <a:pt x="235" y="284"/>
                            <a:pt x="235" y="284"/>
                          </a:cubicBezTo>
                          <a:cubicBezTo>
                            <a:pt x="243" y="284"/>
                            <a:pt x="243" y="284"/>
                            <a:pt x="243" y="284"/>
                          </a:cubicBezTo>
                          <a:cubicBezTo>
                            <a:pt x="266" y="284"/>
                            <a:pt x="284" y="266"/>
                            <a:pt x="284" y="243"/>
                          </a:cubicBezTo>
                          <a:cubicBezTo>
                            <a:pt x="284" y="235"/>
                            <a:pt x="284" y="235"/>
                            <a:pt x="284" y="235"/>
                          </a:cubicBezTo>
                          <a:cubicBezTo>
                            <a:pt x="298" y="235"/>
                            <a:pt x="298" y="235"/>
                            <a:pt x="298" y="235"/>
                          </a:cubicBezTo>
                          <a:cubicBezTo>
                            <a:pt x="301" y="240"/>
                            <a:pt x="307" y="244"/>
                            <a:pt x="313" y="244"/>
                          </a:cubicBezTo>
                          <a:cubicBezTo>
                            <a:pt x="322" y="244"/>
                            <a:pt x="330" y="237"/>
                            <a:pt x="330" y="227"/>
                          </a:cubicBezTo>
                          <a:cubicBezTo>
                            <a:pt x="330" y="218"/>
                            <a:pt x="322" y="211"/>
                            <a:pt x="313" y="211"/>
                          </a:cubicBezTo>
                          <a:cubicBezTo>
                            <a:pt x="307" y="211"/>
                            <a:pt x="301" y="214"/>
                            <a:pt x="298" y="219"/>
                          </a:cubicBezTo>
                          <a:cubicBezTo>
                            <a:pt x="284" y="219"/>
                            <a:pt x="284" y="219"/>
                            <a:pt x="284" y="219"/>
                          </a:cubicBezTo>
                          <a:cubicBezTo>
                            <a:pt x="284" y="194"/>
                            <a:pt x="284" y="194"/>
                            <a:pt x="284" y="194"/>
                          </a:cubicBezTo>
                          <a:cubicBezTo>
                            <a:pt x="298" y="194"/>
                            <a:pt x="298" y="194"/>
                            <a:pt x="298" y="194"/>
                          </a:cubicBezTo>
                          <a:cubicBezTo>
                            <a:pt x="301" y="199"/>
                            <a:pt x="307" y="203"/>
                            <a:pt x="313" y="203"/>
                          </a:cubicBezTo>
                          <a:cubicBezTo>
                            <a:pt x="322" y="203"/>
                            <a:pt x="330" y="195"/>
                            <a:pt x="330" y="186"/>
                          </a:cubicBezTo>
                          <a:cubicBezTo>
                            <a:pt x="330" y="177"/>
                            <a:pt x="322" y="169"/>
                            <a:pt x="313" y="169"/>
                          </a:cubicBezTo>
                          <a:cubicBezTo>
                            <a:pt x="307" y="169"/>
                            <a:pt x="301" y="173"/>
                            <a:pt x="298" y="178"/>
                          </a:cubicBezTo>
                          <a:cubicBezTo>
                            <a:pt x="284" y="178"/>
                            <a:pt x="284" y="178"/>
                            <a:pt x="284" y="178"/>
                          </a:cubicBezTo>
                          <a:cubicBezTo>
                            <a:pt x="284" y="152"/>
                            <a:pt x="284" y="152"/>
                            <a:pt x="284" y="152"/>
                          </a:cubicBezTo>
                          <a:lnTo>
                            <a:pt x="298" y="152"/>
                          </a:lnTo>
                          <a:close/>
                          <a:moveTo>
                            <a:pt x="165" y="267"/>
                          </a:moveTo>
                          <a:cubicBezTo>
                            <a:pt x="109" y="267"/>
                            <a:pt x="63" y="221"/>
                            <a:pt x="63" y="165"/>
                          </a:cubicBezTo>
                          <a:cubicBezTo>
                            <a:pt x="63" y="109"/>
                            <a:pt x="109" y="63"/>
                            <a:pt x="165" y="63"/>
                          </a:cubicBezTo>
                          <a:cubicBezTo>
                            <a:pt x="221" y="63"/>
                            <a:pt x="267" y="109"/>
                            <a:pt x="267" y="165"/>
                          </a:cubicBezTo>
                          <a:cubicBezTo>
                            <a:pt x="267" y="221"/>
                            <a:pt x="221" y="267"/>
                            <a:pt x="165" y="267"/>
                          </a:cubicBezTo>
                          <a:close/>
                        </a:path>
                      </a:pathLst>
                    </a:custGeom>
                    <a:solidFill>
                      <a:schemeClr val="tx2"/>
                    </a:solidFill>
                    <a:ln>
                      <a:solidFill>
                        <a:schemeClr val="bg2"/>
                      </a:solidFill>
                      <a:headEnd type="none" w="med" len="med"/>
                      <a:tailEnd type="none" w="med" len="med"/>
                    </a:ln>
                    <a:effectLst/>
                    <a:extLst/>
                  </p:spPr>
                  <p:style>
                    <a:lnRef idx="1">
                      <a:schemeClr val="accent2"/>
                    </a:lnRef>
                    <a:fillRef idx="3">
                      <a:schemeClr val="accent2"/>
                    </a:fillRef>
                    <a:effectRef idx="2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914102" fontAlgn="base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defRPr/>
                      </a:pPr>
                      <a:endParaRPr lang="en-US" sz="2353" kern="0" dirty="0">
                        <a:gradFill>
                          <a:gsLst>
                            <a:gs pos="0">
                              <a:srgbClr val="FFFFFF"/>
                            </a:gs>
                            <a:gs pos="100000">
                              <a:srgbClr val="FFFFFF"/>
                            </a:gs>
                          </a:gsLst>
                          <a:lin ang="5400000" scaled="0"/>
                        </a:gradFill>
                        <a:latin typeface="Segoe UI"/>
                        <a:ea typeface="Segoe UI" pitchFamily="34" charset="0"/>
                        <a:cs typeface="Segoe UI" pitchFamily="34" charset="0"/>
                      </a:endParaRPr>
                    </a:p>
                  </p:txBody>
                </p:sp>
              </p:grpSp>
            </p:grpSp>
            <p:grpSp>
              <p:nvGrpSpPr>
                <p:cNvPr id="266" name="Group 265"/>
                <p:cNvGrpSpPr/>
                <p:nvPr/>
              </p:nvGrpSpPr>
              <p:grpSpPr>
                <a:xfrm>
                  <a:off x="8635106" y="4651691"/>
                  <a:ext cx="704429" cy="852494"/>
                  <a:chOff x="1156020" y="2248829"/>
                  <a:chExt cx="704429" cy="852494"/>
                </a:xfrm>
              </p:grpSpPr>
              <p:sp>
                <p:nvSpPr>
                  <p:cNvPr id="267" name="TextBox 266"/>
                  <p:cNvSpPr txBox="1"/>
                  <p:nvPr/>
                </p:nvSpPr>
                <p:spPr>
                  <a:xfrm>
                    <a:off x="1156020" y="2248829"/>
                    <a:ext cx="704429" cy="186604"/>
                  </a:xfrm>
                  <a:prstGeom prst="rect">
                    <a:avLst/>
                  </a:prstGeom>
                  <a:ln/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lIns="45706" tIns="45706" rIns="45706" bIns="45706" rtlCol="0" anchor="ctr">
                    <a:noAutofit/>
                  </a:bodyPr>
                  <a:lstStyle/>
                  <a:p>
                    <a:pPr algn="ctr" defTabSz="914049">
                      <a:lnSpc>
                        <a:spcPct val="90000"/>
                      </a:lnSpc>
                      <a:spcAft>
                        <a:spcPts val="600"/>
                      </a:spcAft>
                      <a:defRPr/>
                    </a:pPr>
                    <a:r>
                      <a:rPr lang="en-US" sz="800" b="1" kern="0" dirty="0">
                        <a:solidFill>
                          <a:srgbClr val="D83B01"/>
                        </a:solidFill>
                        <a:latin typeface="Segoe UI"/>
                      </a:rPr>
                      <a:t>CONTAINER</a:t>
                    </a:r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 bwMode="auto">
                  <a:xfrm>
                    <a:off x="1156020" y="2435433"/>
                    <a:ext cx="704429" cy="665890"/>
                  </a:xfrm>
                  <a:prstGeom prst="rect">
                    <a:avLst/>
                  </a:prstGeom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932114" fontAlgn="base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defRPr/>
                    </a:pPr>
                    <a:endParaRPr lang="en-US" sz="1600" kern="0" dirty="0">
                      <a:solidFill>
                        <a:srgbClr val="FFFFFF"/>
                      </a:solidFill>
                      <a:latin typeface="Segoe UI"/>
                      <a:ea typeface="Segoe UI" pitchFamily="34" charset="0"/>
                      <a:cs typeface="Segoe UI" pitchFamily="34" charset="0"/>
                    </a:endParaRPr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1282952" y="2590867"/>
                    <a:ext cx="471171" cy="380335"/>
                    <a:chOff x="4406091" y="6049087"/>
                    <a:chExt cx="3960813" cy="3197225"/>
                  </a:xfrm>
                  <a:solidFill>
                    <a:schemeClr val="tx2"/>
                  </a:solidFill>
                </p:grpSpPr>
                <p:sp>
                  <p:nvSpPr>
                    <p:cNvPr id="270" name="Freeform 24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4406091" y="6049087"/>
                      <a:ext cx="2847975" cy="2813050"/>
                    </a:xfrm>
                    <a:custGeom>
                      <a:avLst/>
                      <a:gdLst>
                        <a:gd name="T0" fmla="*/ 744 w 757"/>
                        <a:gd name="T1" fmla="*/ 466 h 748"/>
                        <a:gd name="T2" fmla="*/ 755 w 757"/>
                        <a:gd name="T3" fmla="*/ 399 h 748"/>
                        <a:gd name="T4" fmla="*/ 739 w 757"/>
                        <a:gd name="T5" fmla="*/ 373 h 748"/>
                        <a:gd name="T6" fmla="*/ 644 w 757"/>
                        <a:gd name="T7" fmla="*/ 341 h 748"/>
                        <a:gd name="T8" fmla="*/ 638 w 757"/>
                        <a:gd name="T9" fmla="*/ 309 h 748"/>
                        <a:gd name="T10" fmla="*/ 716 w 757"/>
                        <a:gd name="T11" fmla="*/ 245 h 748"/>
                        <a:gd name="T12" fmla="*/ 721 w 757"/>
                        <a:gd name="T13" fmla="*/ 215 h 748"/>
                        <a:gd name="T14" fmla="*/ 687 w 757"/>
                        <a:gd name="T15" fmla="*/ 157 h 748"/>
                        <a:gd name="T16" fmla="*/ 658 w 757"/>
                        <a:gd name="T17" fmla="*/ 146 h 748"/>
                        <a:gd name="T18" fmla="*/ 565 w 757"/>
                        <a:gd name="T19" fmla="*/ 181 h 748"/>
                        <a:gd name="T20" fmla="*/ 536 w 757"/>
                        <a:gd name="T21" fmla="*/ 157 h 748"/>
                        <a:gd name="T22" fmla="*/ 556 w 757"/>
                        <a:gd name="T23" fmla="*/ 55 h 748"/>
                        <a:gd name="T24" fmla="*/ 541 w 757"/>
                        <a:gd name="T25" fmla="*/ 28 h 748"/>
                        <a:gd name="T26" fmla="*/ 477 w 757"/>
                        <a:gd name="T27" fmla="*/ 5 h 748"/>
                        <a:gd name="T28" fmla="*/ 449 w 757"/>
                        <a:gd name="T29" fmla="*/ 15 h 748"/>
                        <a:gd name="T30" fmla="*/ 397 w 757"/>
                        <a:gd name="T31" fmla="*/ 106 h 748"/>
                        <a:gd name="T32" fmla="*/ 378 w 757"/>
                        <a:gd name="T33" fmla="*/ 105 h 748"/>
                        <a:gd name="T34" fmla="*/ 362 w 757"/>
                        <a:gd name="T35" fmla="*/ 106 h 748"/>
                        <a:gd name="T36" fmla="*/ 311 w 757"/>
                        <a:gd name="T37" fmla="*/ 15 h 748"/>
                        <a:gd name="T38" fmla="*/ 282 w 757"/>
                        <a:gd name="T39" fmla="*/ 4 h 748"/>
                        <a:gd name="T40" fmla="*/ 218 w 757"/>
                        <a:gd name="T41" fmla="*/ 27 h 748"/>
                        <a:gd name="T42" fmla="*/ 203 w 757"/>
                        <a:gd name="T43" fmla="*/ 54 h 748"/>
                        <a:gd name="T44" fmla="*/ 222 w 757"/>
                        <a:gd name="T45" fmla="*/ 156 h 748"/>
                        <a:gd name="T46" fmla="*/ 192 w 757"/>
                        <a:gd name="T47" fmla="*/ 181 h 748"/>
                        <a:gd name="T48" fmla="*/ 103 w 757"/>
                        <a:gd name="T49" fmla="*/ 145 h 748"/>
                        <a:gd name="T50" fmla="*/ 74 w 757"/>
                        <a:gd name="T51" fmla="*/ 155 h 748"/>
                        <a:gd name="T52" fmla="*/ 39 w 757"/>
                        <a:gd name="T53" fmla="*/ 213 h 748"/>
                        <a:gd name="T54" fmla="*/ 44 w 757"/>
                        <a:gd name="T55" fmla="*/ 243 h 748"/>
                        <a:gd name="T56" fmla="*/ 119 w 757"/>
                        <a:gd name="T57" fmla="*/ 307 h 748"/>
                        <a:gd name="T58" fmla="*/ 113 w 757"/>
                        <a:gd name="T59" fmla="*/ 341 h 748"/>
                        <a:gd name="T60" fmla="*/ 17 w 757"/>
                        <a:gd name="T61" fmla="*/ 373 h 748"/>
                        <a:gd name="T62" fmla="*/ 2 w 757"/>
                        <a:gd name="T63" fmla="*/ 400 h 748"/>
                        <a:gd name="T64" fmla="*/ 13 w 757"/>
                        <a:gd name="T65" fmla="*/ 466 h 748"/>
                        <a:gd name="T66" fmla="*/ 37 w 757"/>
                        <a:gd name="T67" fmla="*/ 486 h 748"/>
                        <a:gd name="T68" fmla="*/ 136 w 757"/>
                        <a:gd name="T69" fmla="*/ 486 h 748"/>
                        <a:gd name="T70" fmla="*/ 154 w 757"/>
                        <a:gd name="T71" fmla="*/ 519 h 748"/>
                        <a:gd name="T72" fmla="*/ 102 w 757"/>
                        <a:gd name="T73" fmla="*/ 604 h 748"/>
                        <a:gd name="T74" fmla="*/ 107 w 757"/>
                        <a:gd name="T75" fmla="*/ 634 h 748"/>
                        <a:gd name="T76" fmla="*/ 158 w 757"/>
                        <a:gd name="T77" fmla="*/ 678 h 748"/>
                        <a:gd name="T78" fmla="*/ 189 w 757"/>
                        <a:gd name="T79" fmla="*/ 679 h 748"/>
                        <a:gd name="T80" fmla="*/ 265 w 757"/>
                        <a:gd name="T81" fmla="*/ 615 h 748"/>
                        <a:gd name="T82" fmla="*/ 303 w 757"/>
                        <a:gd name="T83" fmla="*/ 629 h 748"/>
                        <a:gd name="T84" fmla="*/ 318 w 757"/>
                        <a:gd name="T85" fmla="*/ 729 h 748"/>
                        <a:gd name="T86" fmla="*/ 342 w 757"/>
                        <a:gd name="T87" fmla="*/ 748 h 748"/>
                        <a:gd name="T88" fmla="*/ 409 w 757"/>
                        <a:gd name="T89" fmla="*/ 748 h 748"/>
                        <a:gd name="T90" fmla="*/ 433 w 757"/>
                        <a:gd name="T91" fmla="*/ 729 h 748"/>
                        <a:gd name="T92" fmla="*/ 450 w 757"/>
                        <a:gd name="T93" fmla="*/ 631 h 748"/>
                        <a:gd name="T94" fmla="*/ 489 w 757"/>
                        <a:gd name="T95" fmla="*/ 617 h 748"/>
                        <a:gd name="T96" fmla="*/ 562 w 757"/>
                        <a:gd name="T97" fmla="*/ 680 h 748"/>
                        <a:gd name="T98" fmla="*/ 592 w 757"/>
                        <a:gd name="T99" fmla="*/ 680 h 748"/>
                        <a:gd name="T100" fmla="*/ 644 w 757"/>
                        <a:gd name="T101" fmla="*/ 636 h 748"/>
                        <a:gd name="T102" fmla="*/ 649 w 757"/>
                        <a:gd name="T103" fmla="*/ 606 h 748"/>
                        <a:gd name="T104" fmla="*/ 600 w 757"/>
                        <a:gd name="T105" fmla="*/ 522 h 748"/>
                        <a:gd name="T106" fmla="*/ 621 w 757"/>
                        <a:gd name="T107" fmla="*/ 486 h 748"/>
                        <a:gd name="T108" fmla="*/ 721 w 757"/>
                        <a:gd name="T109" fmla="*/ 486 h 748"/>
                        <a:gd name="T110" fmla="*/ 744 w 757"/>
                        <a:gd name="T111" fmla="*/ 466 h 748"/>
                        <a:gd name="T112" fmla="*/ 528 w 757"/>
                        <a:gd name="T113" fmla="*/ 373 h 748"/>
                        <a:gd name="T114" fmla="*/ 378 w 757"/>
                        <a:gd name="T115" fmla="*/ 522 h 748"/>
                        <a:gd name="T116" fmla="*/ 229 w 757"/>
                        <a:gd name="T117" fmla="*/ 373 h 748"/>
                        <a:gd name="T118" fmla="*/ 378 w 757"/>
                        <a:gd name="T119" fmla="*/ 223 h 748"/>
                        <a:gd name="T120" fmla="*/ 528 w 757"/>
                        <a:gd name="T121" fmla="*/ 373 h 74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  <a:cxn ang="0">
                          <a:pos x="T118" y="T119"/>
                        </a:cxn>
                        <a:cxn ang="0">
                          <a:pos x="T120" y="T121"/>
                        </a:cxn>
                      </a:cxnLst>
                      <a:rect l="0" t="0" r="r" b="b"/>
                      <a:pathLst>
                        <a:path w="757" h="748">
                          <a:moveTo>
                            <a:pt x="744" y="466"/>
                          </a:moveTo>
                          <a:cubicBezTo>
                            <a:pt x="755" y="399"/>
                            <a:pt x="755" y="399"/>
                            <a:pt x="755" y="399"/>
                          </a:cubicBezTo>
                          <a:cubicBezTo>
                            <a:pt x="757" y="388"/>
                            <a:pt x="750" y="377"/>
                            <a:pt x="739" y="373"/>
                          </a:cubicBezTo>
                          <a:cubicBezTo>
                            <a:pt x="644" y="341"/>
                            <a:pt x="644" y="341"/>
                            <a:pt x="644" y="341"/>
                          </a:cubicBezTo>
                          <a:cubicBezTo>
                            <a:pt x="643" y="330"/>
                            <a:pt x="641" y="319"/>
                            <a:pt x="638" y="309"/>
                          </a:cubicBezTo>
                          <a:cubicBezTo>
                            <a:pt x="716" y="245"/>
                            <a:pt x="716" y="245"/>
                            <a:pt x="716" y="245"/>
                          </a:cubicBezTo>
                          <a:cubicBezTo>
                            <a:pt x="725" y="238"/>
                            <a:pt x="727" y="225"/>
                            <a:pt x="721" y="215"/>
                          </a:cubicBezTo>
                          <a:cubicBezTo>
                            <a:pt x="687" y="157"/>
                            <a:pt x="687" y="157"/>
                            <a:pt x="687" y="157"/>
                          </a:cubicBezTo>
                          <a:cubicBezTo>
                            <a:pt x="681" y="147"/>
                            <a:pt x="669" y="142"/>
                            <a:pt x="658" y="146"/>
                          </a:cubicBezTo>
                          <a:cubicBezTo>
                            <a:pt x="565" y="181"/>
                            <a:pt x="565" y="181"/>
                            <a:pt x="565" y="181"/>
                          </a:cubicBezTo>
                          <a:cubicBezTo>
                            <a:pt x="556" y="172"/>
                            <a:pt x="547" y="164"/>
                            <a:pt x="536" y="157"/>
                          </a:cubicBezTo>
                          <a:cubicBezTo>
                            <a:pt x="556" y="55"/>
                            <a:pt x="556" y="55"/>
                            <a:pt x="556" y="55"/>
                          </a:cubicBezTo>
                          <a:cubicBezTo>
                            <a:pt x="558" y="43"/>
                            <a:pt x="552" y="32"/>
                            <a:pt x="541" y="28"/>
                          </a:cubicBezTo>
                          <a:cubicBezTo>
                            <a:pt x="477" y="5"/>
                            <a:pt x="477" y="5"/>
                            <a:pt x="477" y="5"/>
                          </a:cubicBezTo>
                          <a:cubicBezTo>
                            <a:pt x="467" y="1"/>
                            <a:pt x="455" y="5"/>
                            <a:pt x="449" y="15"/>
                          </a:cubicBezTo>
                          <a:cubicBezTo>
                            <a:pt x="397" y="106"/>
                            <a:pt x="397" y="106"/>
                            <a:pt x="397" y="106"/>
                          </a:cubicBezTo>
                          <a:cubicBezTo>
                            <a:pt x="391" y="105"/>
                            <a:pt x="385" y="105"/>
                            <a:pt x="378" y="105"/>
                          </a:cubicBezTo>
                          <a:cubicBezTo>
                            <a:pt x="373" y="105"/>
                            <a:pt x="367" y="105"/>
                            <a:pt x="362" y="106"/>
                          </a:cubicBezTo>
                          <a:cubicBezTo>
                            <a:pt x="311" y="15"/>
                            <a:pt x="311" y="15"/>
                            <a:pt x="311" y="15"/>
                          </a:cubicBezTo>
                          <a:cubicBezTo>
                            <a:pt x="305" y="4"/>
                            <a:pt x="293" y="0"/>
                            <a:pt x="282" y="4"/>
                          </a:cubicBezTo>
                          <a:cubicBezTo>
                            <a:pt x="218" y="27"/>
                            <a:pt x="218" y="27"/>
                            <a:pt x="218" y="27"/>
                          </a:cubicBezTo>
                          <a:cubicBezTo>
                            <a:pt x="208" y="31"/>
                            <a:pt x="201" y="42"/>
                            <a:pt x="203" y="54"/>
                          </a:cubicBezTo>
                          <a:cubicBezTo>
                            <a:pt x="222" y="156"/>
                            <a:pt x="222" y="156"/>
                            <a:pt x="222" y="156"/>
                          </a:cubicBezTo>
                          <a:cubicBezTo>
                            <a:pt x="211" y="163"/>
                            <a:pt x="201" y="172"/>
                            <a:pt x="192" y="181"/>
                          </a:cubicBezTo>
                          <a:cubicBezTo>
                            <a:pt x="103" y="145"/>
                            <a:pt x="103" y="145"/>
                            <a:pt x="103" y="145"/>
                          </a:cubicBezTo>
                          <a:cubicBezTo>
                            <a:pt x="92" y="141"/>
                            <a:pt x="80" y="145"/>
                            <a:pt x="74" y="155"/>
                          </a:cubicBezTo>
                          <a:cubicBezTo>
                            <a:pt x="39" y="213"/>
                            <a:pt x="39" y="213"/>
                            <a:pt x="39" y="213"/>
                          </a:cubicBezTo>
                          <a:cubicBezTo>
                            <a:pt x="33" y="223"/>
                            <a:pt x="35" y="235"/>
                            <a:pt x="44" y="243"/>
                          </a:cubicBezTo>
                          <a:cubicBezTo>
                            <a:pt x="119" y="307"/>
                            <a:pt x="119" y="307"/>
                            <a:pt x="119" y="307"/>
                          </a:cubicBezTo>
                          <a:cubicBezTo>
                            <a:pt x="116" y="318"/>
                            <a:pt x="114" y="329"/>
                            <a:pt x="113" y="341"/>
                          </a:cubicBezTo>
                          <a:cubicBezTo>
                            <a:pt x="17" y="373"/>
                            <a:pt x="17" y="373"/>
                            <a:pt x="17" y="373"/>
                          </a:cubicBezTo>
                          <a:cubicBezTo>
                            <a:pt x="6" y="377"/>
                            <a:pt x="0" y="388"/>
                            <a:pt x="2" y="400"/>
                          </a:cubicBezTo>
                          <a:cubicBezTo>
                            <a:pt x="13" y="466"/>
                            <a:pt x="13" y="466"/>
                            <a:pt x="13" y="466"/>
                          </a:cubicBezTo>
                          <a:cubicBezTo>
                            <a:pt x="15" y="478"/>
                            <a:pt x="25" y="486"/>
                            <a:pt x="37" y="486"/>
                          </a:cubicBezTo>
                          <a:cubicBezTo>
                            <a:pt x="136" y="486"/>
                            <a:pt x="136" y="486"/>
                            <a:pt x="136" y="486"/>
                          </a:cubicBezTo>
                          <a:cubicBezTo>
                            <a:pt x="141" y="498"/>
                            <a:pt x="147" y="509"/>
                            <a:pt x="154" y="519"/>
                          </a:cubicBezTo>
                          <a:cubicBezTo>
                            <a:pt x="102" y="604"/>
                            <a:pt x="102" y="604"/>
                            <a:pt x="102" y="604"/>
                          </a:cubicBezTo>
                          <a:cubicBezTo>
                            <a:pt x="96" y="614"/>
                            <a:pt x="98" y="627"/>
                            <a:pt x="107" y="634"/>
                          </a:cubicBezTo>
                          <a:cubicBezTo>
                            <a:pt x="158" y="678"/>
                            <a:pt x="158" y="678"/>
                            <a:pt x="158" y="678"/>
                          </a:cubicBezTo>
                          <a:cubicBezTo>
                            <a:pt x="167" y="686"/>
                            <a:pt x="180" y="686"/>
                            <a:pt x="189" y="679"/>
                          </a:cubicBezTo>
                          <a:cubicBezTo>
                            <a:pt x="265" y="615"/>
                            <a:pt x="265" y="615"/>
                            <a:pt x="265" y="615"/>
                          </a:cubicBezTo>
                          <a:cubicBezTo>
                            <a:pt x="277" y="621"/>
                            <a:pt x="290" y="626"/>
                            <a:pt x="303" y="629"/>
                          </a:cubicBezTo>
                          <a:cubicBezTo>
                            <a:pt x="318" y="729"/>
                            <a:pt x="318" y="729"/>
                            <a:pt x="318" y="729"/>
                          </a:cubicBezTo>
                          <a:cubicBezTo>
                            <a:pt x="320" y="740"/>
                            <a:pt x="330" y="748"/>
                            <a:pt x="342" y="748"/>
                          </a:cubicBezTo>
                          <a:cubicBezTo>
                            <a:pt x="409" y="748"/>
                            <a:pt x="409" y="748"/>
                            <a:pt x="409" y="748"/>
                          </a:cubicBezTo>
                          <a:cubicBezTo>
                            <a:pt x="421" y="748"/>
                            <a:pt x="431" y="740"/>
                            <a:pt x="433" y="729"/>
                          </a:cubicBezTo>
                          <a:cubicBezTo>
                            <a:pt x="450" y="631"/>
                            <a:pt x="450" y="631"/>
                            <a:pt x="450" y="631"/>
                          </a:cubicBezTo>
                          <a:cubicBezTo>
                            <a:pt x="463" y="627"/>
                            <a:pt x="476" y="622"/>
                            <a:pt x="489" y="617"/>
                          </a:cubicBezTo>
                          <a:cubicBezTo>
                            <a:pt x="562" y="680"/>
                            <a:pt x="562" y="680"/>
                            <a:pt x="562" y="680"/>
                          </a:cubicBezTo>
                          <a:cubicBezTo>
                            <a:pt x="570" y="687"/>
                            <a:pt x="583" y="687"/>
                            <a:pt x="592" y="680"/>
                          </a:cubicBezTo>
                          <a:cubicBezTo>
                            <a:pt x="644" y="636"/>
                            <a:pt x="644" y="636"/>
                            <a:pt x="644" y="636"/>
                          </a:cubicBezTo>
                          <a:cubicBezTo>
                            <a:pt x="653" y="629"/>
                            <a:pt x="655" y="616"/>
                            <a:pt x="649" y="606"/>
                          </a:cubicBezTo>
                          <a:cubicBezTo>
                            <a:pt x="600" y="522"/>
                            <a:pt x="600" y="522"/>
                            <a:pt x="600" y="522"/>
                          </a:cubicBezTo>
                          <a:cubicBezTo>
                            <a:pt x="608" y="511"/>
                            <a:pt x="615" y="499"/>
                            <a:pt x="621" y="486"/>
                          </a:cubicBezTo>
                          <a:cubicBezTo>
                            <a:pt x="721" y="486"/>
                            <a:pt x="721" y="486"/>
                            <a:pt x="721" y="486"/>
                          </a:cubicBezTo>
                          <a:cubicBezTo>
                            <a:pt x="732" y="486"/>
                            <a:pt x="742" y="478"/>
                            <a:pt x="744" y="466"/>
                          </a:cubicBezTo>
                          <a:close/>
                          <a:moveTo>
                            <a:pt x="528" y="373"/>
                          </a:moveTo>
                          <a:cubicBezTo>
                            <a:pt x="528" y="455"/>
                            <a:pt x="461" y="522"/>
                            <a:pt x="378" y="522"/>
                          </a:cubicBezTo>
                          <a:cubicBezTo>
                            <a:pt x="296" y="522"/>
                            <a:pt x="229" y="455"/>
                            <a:pt x="229" y="373"/>
                          </a:cubicBezTo>
                          <a:cubicBezTo>
                            <a:pt x="229" y="290"/>
                            <a:pt x="296" y="223"/>
                            <a:pt x="378" y="223"/>
                          </a:cubicBezTo>
                          <a:cubicBezTo>
                            <a:pt x="461" y="223"/>
                            <a:pt x="528" y="290"/>
                            <a:pt x="528" y="373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271" name="Oval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557028" y="7180975"/>
                      <a:ext cx="542925" cy="541338"/>
                    </a:xfrm>
                    <a:prstGeom prst="ellipse">
                      <a:avLst/>
                    </a:pr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  <p:sp>
                  <p:nvSpPr>
                    <p:cNvPr id="272" name="Freeform 26"/>
                    <p:cNvSpPr>
                      <a:spLocks noEditPoints="1"/>
                    </p:cNvSpPr>
                    <p:nvPr/>
                  </p:nvSpPr>
                  <p:spPr bwMode="auto">
                    <a:xfrm>
                      <a:off x="6907991" y="7722312"/>
                      <a:ext cx="1458913" cy="1524000"/>
                    </a:xfrm>
                    <a:custGeom>
                      <a:avLst/>
                      <a:gdLst>
                        <a:gd name="T0" fmla="*/ 379 w 388"/>
                        <a:gd name="T1" fmla="*/ 137 h 405"/>
                        <a:gd name="T2" fmla="*/ 383 w 388"/>
                        <a:gd name="T3" fmla="*/ 118 h 405"/>
                        <a:gd name="T4" fmla="*/ 361 w 388"/>
                        <a:gd name="T5" fmla="*/ 81 h 405"/>
                        <a:gd name="T6" fmla="*/ 343 w 388"/>
                        <a:gd name="T7" fmla="*/ 74 h 405"/>
                        <a:gd name="T8" fmla="*/ 287 w 388"/>
                        <a:gd name="T9" fmla="*/ 94 h 405"/>
                        <a:gd name="T10" fmla="*/ 241 w 388"/>
                        <a:gd name="T11" fmla="*/ 68 h 405"/>
                        <a:gd name="T12" fmla="*/ 232 w 388"/>
                        <a:gd name="T13" fmla="*/ 12 h 405"/>
                        <a:gd name="T14" fmla="*/ 217 w 388"/>
                        <a:gd name="T15" fmla="*/ 0 h 405"/>
                        <a:gd name="T16" fmla="*/ 174 w 388"/>
                        <a:gd name="T17" fmla="*/ 0 h 405"/>
                        <a:gd name="T18" fmla="*/ 159 w 388"/>
                        <a:gd name="T19" fmla="*/ 12 h 405"/>
                        <a:gd name="T20" fmla="*/ 149 w 388"/>
                        <a:gd name="T21" fmla="*/ 68 h 405"/>
                        <a:gd name="T22" fmla="*/ 102 w 388"/>
                        <a:gd name="T23" fmla="*/ 95 h 405"/>
                        <a:gd name="T24" fmla="*/ 46 w 388"/>
                        <a:gd name="T25" fmla="*/ 74 h 405"/>
                        <a:gd name="T26" fmla="*/ 27 w 388"/>
                        <a:gd name="T27" fmla="*/ 81 h 405"/>
                        <a:gd name="T28" fmla="*/ 6 w 388"/>
                        <a:gd name="T29" fmla="*/ 118 h 405"/>
                        <a:gd name="T30" fmla="*/ 9 w 388"/>
                        <a:gd name="T31" fmla="*/ 137 h 405"/>
                        <a:gd name="T32" fmla="*/ 55 w 388"/>
                        <a:gd name="T33" fmla="*/ 175 h 405"/>
                        <a:gd name="T34" fmla="*/ 53 w 388"/>
                        <a:gd name="T35" fmla="*/ 202 h 405"/>
                        <a:gd name="T36" fmla="*/ 55 w 388"/>
                        <a:gd name="T37" fmla="*/ 227 h 405"/>
                        <a:gd name="T38" fmla="*/ 7 w 388"/>
                        <a:gd name="T39" fmla="*/ 266 h 405"/>
                        <a:gd name="T40" fmla="*/ 4 w 388"/>
                        <a:gd name="T41" fmla="*/ 285 h 405"/>
                        <a:gd name="T42" fmla="*/ 25 w 388"/>
                        <a:gd name="T43" fmla="*/ 322 h 405"/>
                        <a:gd name="T44" fmla="*/ 43 w 388"/>
                        <a:gd name="T45" fmla="*/ 329 h 405"/>
                        <a:gd name="T46" fmla="*/ 100 w 388"/>
                        <a:gd name="T47" fmla="*/ 308 h 405"/>
                        <a:gd name="T48" fmla="*/ 149 w 388"/>
                        <a:gd name="T49" fmla="*/ 337 h 405"/>
                        <a:gd name="T50" fmla="*/ 158 w 388"/>
                        <a:gd name="T51" fmla="*/ 392 h 405"/>
                        <a:gd name="T52" fmla="*/ 173 w 388"/>
                        <a:gd name="T53" fmla="*/ 405 h 405"/>
                        <a:gd name="T54" fmla="*/ 216 w 388"/>
                        <a:gd name="T55" fmla="*/ 405 h 405"/>
                        <a:gd name="T56" fmla="*/ 231 w 388"/>
                        <a:gd name="T57" fmla="*/ 392 h 405"/>
                        <a:gd name="T58" fmla="*/ 240 w 388"/>
                        <a:gd name="T59" fmla="*/ 337 h 405"/>
                        <a:gd name="T60" fmla="*/ 289 w 388"/>
                        <a:gd name="T61" fmla="*/ 309 h 405"/>
                        <a:gd name="T62" fmla="*/ 345 w 388"/>
                        <a:gd name="T63" fmla="*/ 329 h 405"/>
                        <a:gd name="T64" fmla="*/ 364 w 388"/>
                        <a:gd name="T65" fmla="*/ 322 h 405"/>
                        <a:gd name="T66" fmla="*/ 385 w 388"/>
                        <a:gd name="T67" fmla="*/ 285 h 405"/>
                        <a:gd name="T68" fmla="*/ 381 w 388"/>
                        <a:gd name="T69" fmla="*/ 266 h 405"/>
                        <a:gd name="T70" fmla="*/ 335 w 388"/>
                        <a:gd name="T71" fmla="*/ 228 h 405"/>
                        <a:gd name="T72" fmla="*/ 337 w 388"/>
                        <a:gd name="T73" fmla="*/ 202 h 405"/>
                        <a:gd name="T74" fmla="*/ 334 w 388"/>
                        <a:gd name="T75" fmla="*/ 174 h 405"/>
                        <a:gd name="T76" fmla="*/ 379 w 388"/>
                        <a:gd name="T77" fmla="*/ 137 h 405"/>
                        <a:gd name="T78" fmla="*/ 251 w 388"/>
                        <a:gd name="T79" fmla="*/ 202 h 405"/>
                        <a:gd name="T80" fmla="*/ 195 w 388"/>
                        <a:gd name="T81" fmla="*/ 259 h 405"/>
                        <a:gd name="T82" fmla="*/ 138 w 388"/>
                        <a:gd name="T83" fmla="*/ 202 h 405"/>
                        <a:gd name="T84" fmla="*/ 195 w 388"/>
                        <a:gd name="T85" fmla="*/ 145 h 405"/>
                        <a:gd name="T86" fmla="*/ 251 w 388"/>
                        <a:gd name="T87" fmla="*/ 202 h 4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388" h="405">
                          <a:moveTo>
                            <a:pt x="379" y="137"/>
                          </a:moveTo>
                          <a:cubicBezTo>
                            <a:pt x="385" y="133"/>
                            <a:pt x="386" y="124"/>
                            <a:pt x="383" y="118"/>
                          </a:cubicBezTo>
                          <a:cubicBezTo>
                            <a:pt x="361" y="81"/>
                            <a:pt x="361" y="81"/>
                            <a:pt x="361" y="81"/>
                          </a:cubicBezTo>
                          <a:cubicBezTo>
                            <a:pt x="357" y="74"/>
                            <a:pt x="350" y="72"/>
                            <a:pt x="343" y="74"/>
                          </a:cubicBezTo>
                          <a:cubicBezTo>
                            <a:pt x="287" y="94"/>
                            <a:pt x="287" y="94"/>
                            <a:pt x="287" y="94"/>
                          </a:cubicBezTo>
                          <a:cubicBezTo>
                            <a:pt x="274" y="83"/>
                            <a:pt x="258" y="74"/>
                            <a:pt x="241" y="68"/>
                          </a:cubicBezTo>
                          <a:cubicBezTo>
                            <a:pt x="232" y="12"/>
                            <a:pt x="232" y="12"/>
                            <a:pt x="232" y="12"/>
                          </a:cubicBezTo>
                          <a:cubicBezTo>
                            <a:pt x="231" y="5"/>
                            <a:pt x="224" y="0"/>
                            <a:pt x="217" y="0"/>
                          </a:cubicBezTo>
                          <a:cubicBezTo>
                            <a:pt x="174" y="0"/>
                            <a:pt x="174" y="0"/>
                            <a:pt x="174" y="0"/>
                          </a:cubicBezTo>
                          <a:cubicBezTo>
                            <a:pt x="166" y="0"/>
                            <a:pt x="160" y="5"/>
                            <a:pt x="159" y="12"/>
                          </a:cubicBezTo>
                          <a:cubicBezTo>
                            <a:pt x="149" y="68"/>
                            <a:pt x="149" y="68"/>
                            <a:pt x="149" y="68"/>
                          </a:cubicBezTo>
                          <a:cubicBezTo>
                            <a:pt x="132" y="74"/>
                            <a:pt x="116" y="83"/>
                            <a:pt x="102" y="95"/>
                          </a:cubicBezTo>
                          <a:cubicBezTo>
                            <a:pt x="46" y="74"/>
                            <a:pt x="46" y="74"/>
                            <a:pt x="46" y="74"/>
                          </a:cubicBezTo>
                          <a:cubicBezTo>
                            <a:pt x="39" y="72"/>
                            <a:pt x="31" y="74"/>
                            <a:pt x="27" y="81"/>
                          </a:cubicBezTo>
                          <a:cubicBezTo>
                            <a:pt x="6" y="118"/>
                            <a:pt x="6" y="118"/>
                            <a:pt x="6" y="118"/>
                          </a:cubicBezTo>
                          <a:cubicBezTo>
                            <a:pt x="2" y="124"/>
                            <a:pt x="3" y="133"/>
                            <a:pt x="9" y="137"/>
                          </a:cubicBezTo>
                          <a:cubicBezTo>
                            <a:pt x="55" y="175"/>
                            <a:pt x="55" y="175"/>
                            <a:pt x="55" y="175"/>
                          </a:cubicBezTo>
                          <a:cubicBezTo>
                            <a:pt x="54" y="184"/>
                            <a:pt x="53" y="193"/>
                            <a:pt x="53" y="202"/>
                          </a:cubicBezTo>
                          <a:cubicBezTo>
                            <a:pt x="53" y="211"/>
                            <a:pt x="53" y="219"/>
                            <a:pt x="55" y="227"/>
                          </a:cubicBezTo>
                          <a:cubicBezTo>
                            <a:pt x="7" y="266"/>
                            <a:pt x="7" y="266"/>
                            <a:pt x="7" y="266"/>
                          </a:cubicBezTo>
                          <a:cubicBezTo>
                            <a:pt x="2" y="270"/>
                            <a:pt x="0" y="278"/>
                            <a:pt x="4" y="285"/>
                          </a:cubicBezTo>
                          <a:cubicBezTo>
                            <a:pt x="25" y="322"/>
                            <a:pt x="25" y="322"/>
                            <a:pt x="25" y="322"/>
                          </a:cubicBezTo>
                          <a:cubicBezTo>
                            <a:pt x="28" y="329"/>
                            <a:pt x="36" y="332"/>
                            <a:pt x="43" y="329"/>
                          </a:cubicBezTo>
                          <a:cubicBezTo>
                            <a:pt x="100" y="308"/>
                            <a:pt x="100" y="308"/>
                            <a:pt x="100" y="308"/>
                          </a:cubicBezTo>
                          <a:cubicBezTo>
                            <a:pt x="114" y="321"/>
                            <a:pt x="131" y="330"/>
                            <a:pt x="149" y="337"/>
                          </a:cubicBezTo>
                          <a:cubicBezTo>
                            <a:pt x="158" y="392"/>
                            <a:pt x="158" y="392"/>
                            <a:pt x="158" y="392"/>
                          </a:cubicBezTo>
                          <a:cubicBezTo>
                            <a:pt x="159" y="399"/>
                            <a:pt x="165" y="405"/>
                            <a:pt x="173" y="405"/>
                          </a:cubicBezTo>
                          <a:cubicBezTo>
                            <a:pt x="216" y="405"/>
                            <a:pt x="216" y="405"/>
                            <a:pt x="216" y="405"/>
                          </a:cubicBezTo>
                          <a:cubicBezTo>
                            <a:pt x="223" y="405"/>
                            <a:pt x="229" y="399"/>
                            <a:pt x="231" y="392"/>
                          </a:cubicBezTo>
                          <a:cubicBezTo>
                            <a:pt x="240" y="337"/>
                            <a:pt x="240" y="337"/>
                            <a:pt x="240" y="337"/>
                          </a:cubicBezTo>
                          <a:cubicBezTo>
                            <a:pt x="258" y="331"/>
                            <a:pt x="275" y="321"/>
                            <a:pt x="289" y="309"/>
                          </a:cubicBezTo>
                          <a:cubicBezTo>
                            <a:pt x="345" y="329"/>
                            <a:pt x="345" y="329"/>
                            <a:pt x="345" y="329"/>
                          </a:cubicBezTo>
                          <a:cubicBezTo>
                            <a:pt x="352" y="332"/>
                            <a:pt x="360" y="329"/>
                            <a:pt x="364" y="322"/>
                          </a:cubicBezTo>
                          <a:cubicBezTo>
                            <a:pt x="385" y="285"/>
                            <a:pt x="385" y="285"/>
                            <a:pt x="385" y="285"/>
                          </a:cubicBezTo>
                          <a:cubicBezTo>
                            <a:pt x="388" y="278"/>
                            <a:pt x="387" y="270"/>
                            <a:pt x="381" y="266"/>
                          </a:cubicBezTo>
                          <a:cubicBezTo>
                            <a:pt x="335" y="228"/>
                            <a:pt x="335" y="228"/>
                            <a:pt x="335" y="228"/>
                          </a:cubicBezTo>
                          <a:cubicBezTo>
                            <a:pt x="336" y="220"/>
                            <a:pt x="337" y="211"/>
                            <a:pt x="337" y="202"/>
                          </a:cubicBezTo>
                          <a:cubicBezTo>
                            <a:pt x="337" y="193"/>
                            <a:pt x="336" y="183"/>
                            <a:pt x="334" y="174"/>
                          </a:cubicBezTo>
                          <a:lnTo>
                            <a:pt x="379" y="137"/>
                          </a:lnTo>
                          <a:close/>
                          <a:moveTo>
                            <a:pt x="251" y="202"/>
                          </a:moveTo>
                          <a:cubicBezTo>
                            <a:pt x="251" y="233"/>
                            <a:pt x="226" y="259"/>
                            <a:pt x="195" y="259"/>
                          </a:cubicBezTo>
                          <a:cubicBezTo>
                            <a:pt x="163" y="259"/>
                            <a:pt x="138" y="233"/>
                            <a:pt x="138" y="202"/>
                          </a:cubicBezTo>
                          <a:cubicBezTo>
                            <a:pt x="138" y="171"/>
                            <a:pt x="163" y="145"/>
                            <a:pt x="195" y="145"/>
                          </a:cubicBezTo>
                          <a:cubicBezTo>
                            <a:pt x="226" y="145"/>
                            <a:pt x="251" y="171"/>
                            <a:pt x="251" y="202"/>
                          </a:cubicBez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square" lIns="91414" tIns="45706" rIns="91414" bIns="45706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defTabSz="914049">
                        <a:defRPr/>
                      </a:pPr>
                      <a:endParaRPr lang="en-US" kern="0" dirty="0">
                        <a:solidFill>
                          <a:srgbClr val="FFFFFF"/>
                        </a:solidFill>
                        <a:latin typeface="Segoe UI"/>
                      </a:endParaRPr>
                    </a:p>
                  </p:txBody>
                </p:sp>
              </p:grpSp>
            </p:grpSp>
          </p:grpSp>
          <p:sp>
            <p:nvSpPr>
              <p:cNvPr id="264" name="Rectangle 263"/>
              <p:cNvSpPr/>
              <p:nvPr/>
            </p:nvSpPr>
            <p:spPr bwMode="auto">
              <a:xfrm>
                <a:off x="10263860" y="5165203"/>
                <a:ext cx="777240" cy="1246735"/>
              </a:xfrm>
              <a:prstGeom prst="rect">
                <a:avLst/>
              </a:prstGeom>
              <a:noFill/>
              <a:ln w="9525">
                <a:solidFill>
                  <a:schemeClr val="tx2"/>
                </a:solidFill>
                <a:prstDash val="dash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53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sp>
        <p:nvSpPr>
          <p:cNvPr id="277" name="TextBox 276"/>
          <p:cNvSpPr txBox="1"/>
          <p:nvPr/>
        </p:nvSpPr>
        <p:spPr>
          <a:xfrm>
            <a:off x="7142923" y="4315692"/>
            <a:ext cx="4935209" cy="5739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Hyper-V Containers</a:t>
            </a:r>
          </a:p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Isolation plus performance</a:t>
            </a:r>
          </a:p>
        </p:txBody>
      </p:sp>
      <p:sp>
        <p:nvSpPr>
          <p:cNvPr id="328" name="Rectangle 327"/>
          <p:cNvSpPr/>
          <p:nvPr/>
        </p:nvSpPr>
        <p:spPr bwMode="auto">
          <a:xfrm>
            <a:off x="830740" y="1890168"/>
            <a:ext cx="4864091" cy="1603185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329" name="Rectangle 328"/>
          <p:cNvSpPr/>
          <p:nvPr/>
        </p:nvSpPr>
        <p:spPr bwMode="auto">
          <a:xfrm>
            <a:off x="830740" y="3533370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330" name="Rectangle 329"/>
          <p:cNvSpPr/>
          <p:nvPr/>
        </p:nvSpPr>
        <p:spPr bwMode="auto">
          <a:xfrm>
            <a:off x="1878582" y="2386064"/>
            <a:ext cx="133005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Applications</a:t>
            </a:r>
          </a:p>
        </p:txBody>
      </p:sp>
      <p:grpSp>
        <p:nvGrpSpPr>
          <p:cNvPr id="331" name="Group 330"/>
          <p:cNvGrpSpPr/>
          <p:nvPr/>
        </p:nvGrpSpPr>
        <p:grpSpPr>
          <a:xfrm>
            <a:off x="1393069" y="2386064"/>
            <a:ext cx="491767" cy="487863"/>
            <a:chOff x="4495435" y="2334205"/>
            <a:chExt cx="501628" cy="497646"/>
          </a:xfrm>
        </p:grpSpPr>
        <p:sp>
          <p:nvSpPr>
            <p:cNvPr id="332" name="Rectangle 331"/>
            <p:cNvSpPr/>
            <p:nvPr/>
          </p:nvSpPr>
          <p:spPr bwMode="auto">
            <a:xfrm>
              <a:off x="4495435" y="2334205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33" name="Group 332"/>
            <p:cNvGrpSpPr/>
            <p:nvPr/>
          </p:nvGrpSpPr>
          <p:grpSpPr>
            <a:xfrm>
              <a:off x="4588362" y="2455579"/>
              <a:ext cx="315775" cy="254898"/>
              <a:chOff x="4406091" y="6049087"/>
              <a:chExt cx="3960813" cy="3197225"/>
            </a:xfrm>
            <a:solidFill>
              <a:schemeClr val="tx1"/>
            </a:solidFill>
          </p:grpSpPr>
          <p:sp>
            <p:nvSpPr>
              <p:cNvPr id="334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35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36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37" name="Rectangle 336"/>
          <p:cNvSpPr/>
          <p:nvPr/>
        </p:nvSpPr>
        <p:spPr bwMode="auto">
          <a:xfrm>
            <a:off x="1878582" y="2893937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Kernel</a:t>
            </a:r>
          </a:p>
        </p:txBody>
      </p:sp>
      <p:grpSp>
        <p:nvGrpSpPr>
          <p:cNvPr id="338" name="Group 337"/>
          <p:cNvGrpSpPr/>
          <p:nvPr/>
        </p:nvGrpSpPr>
        <p:grpSpPr>
          <a:xfrm>
            <a:off x="1393069" y="2893937"/>
            <a:ext cx="491767" cy="487863"/>
            <a:chOff x="4498836" y="2852262"/>
            <a:chExt cx="501628" cy="497646"/>
          </a:xfrm>
        </p:grpSpPr>
        <p:sp>
          <p:nvSpPr>
            <p:cNvPr id="339" name="Rectangle 338"/>
            <p:cNvSpPr/>
            <p:nvPr/>
          </p:nvSpPr>
          <p:spPr bwMode="auto">
            <a:xfrm>
              <a:off x="4498836" y="28522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0" name="Freeform 73"/>
            <p:cNvSpPr>
              <a:spLocks noChangeAspect="1" noEditPoints="1"/>
            </p:cNvSpPr>
            <p:nvPr/>
          </p:nvSpPr>
          <p:spPr bwMode="black">
            <a:xfrm>
              <a:off x="4600290" y="2951725"/>
              <a:ext cx="298721" cy="298720"/>
            </a:xfrm>
            <a:custGeom>
              <a:avLst/>
              <a:gdLst>
                <a:gd name="T0" fmla="*/ 313 w 330"/>
                <a:gd name="T1" fmla="*/ 161 h 330"/>
                <a:gd name="T2" fmla="*/ 313 w 330"/>
                <a:gd name="T3" fmla="*/ 128 h 330"/>
                <a:gd name="T4" fmla="*/ 284 w 330"/>
                <a:gd name="T5" fmla="*/ 137 h 330"/>
                <a:gd name="T6" fmla="*/ 298 w 330"/>
                <a:gd name="T7" fmla="*/ 111 h 330"/>
                <a:gd name="T8" fmla="*/ 330 w 330"/>
                <a:gd name="T9" fmla="*/ 103 h 330"/>
                <a:gd name="T10" fmla="*/ 298 w 330"/>
                <a:gd name="T11" fmla="*/ 95 h 330"/>
                <a:gd name="T12" fmla="*/ 284 w 330"/>
                <a:gd name="T13" fmla="*/ 87 h 330"/>
                <a:gd name="T14" fmla="*/ 235 w 330"/>
                <a:gd name="T15" fmla="*/ 46 h 330"/>
                <a:gd name="T16" fmla="*/ 244 w 330"/>
                <a:gd name="T17" fmla="*/ 17 h 330"/>
                <a:gd name="T18" fmla="*/ 211 w 330"/>
                <a:gd name="T19" fmla="*/ 17 h 330"/>
                <a:gd name="T20" fmla="*/ 219 w 330"/>
                <a:gd name="T21" fmla="*/ 46 h 330"/>
                <a:gd name="T22" fmla="*/ 194 w 330"/>
                <a:gd name="T23" fmla="*/ 32 h 330"/>
                <a:gd name="T24" fmla="*/ 186 w 330"/>
                <a:gd name="T25" fmla="*/ 0 h 330"/>
                <a:gd name="T26" fmla="*/ 178 w 330"/>
                <a:gd name="T27" fmla="*/ 32 h 330"/>
                <a:gd name="T28" fmla="*/ 152 w 330"/>
                <a:gd name="T29" fmla="*/ 46 h 330"/>
                <a:gd name="T30" fmla="*/ 161 w 330"/>
                <a:gd name="T31" fmla="*/ 17 h 330"/>
                <a:gd name="T32" fmla="*/ 128 w 330"/>
                <a:gd name="T33" fmla="*/ 17 h 330"/>
                <a:gd name="T34" fmla="*/ 137 w 330"/>
                <a:gd name="T35" fmla="*/ 46 h 330"/>
                <a:gd name="T36" fmla="*/ 111 w 330"/>
                <a:gd name="T37" fmla="*/ 32 h 330"/>
                <a:gd name="T38" fmla="*/ 103 w 330"/>
                <a:gd name="T39" fmla="*/ 0 h 330"/>
                <a:gd name="T40" fmla="*/ 95 w 330"/>
                <a:gd name="T41" fmla="*/ 32 h 330"/>
                <a:gd name="T42" fmla="*/ 87 w 330"/>
                <a:gd name="T43" fmla="*/ 46 h 330"/>
                <a:gd name="T44" fmla="*/ 46 w 330"/>
                <a:gd name="T45" fmla="*/ 95 h 330"/>
                <a:gd name="T46" fmla="*/ 17 w 330"/>
                <a:gd name="T47" fmla="*/ 86 h 330"/>
                <a:gd name="T48" fmla="*/ 17 w 330"/>
                <a:gd name="T49" fmla="*/ 120 h 330"/>
                <a:gd name="T50" fmla="*/ 46 w 330"/>
                <a:gd name="T51" fmla="*/ 111 h 330"/>
                <a:gd name="T52" fmla="*/ 32 w 330"/>
                <a:gd name="T53" fmla="*/ 137 h 330"/>
                <a:gd name="T54" fmla="*/ 0 w 330"/>
                <a:gd name="T55" fmla="*/ 144 h 330"/>
                <a:gd name="T56" fmla="*/ 32 w 330"/>
                <a:gd name="T57" fmla="*/ 152 h 330"/>
                <a:gd name="T58" fmla="*/ 46 w 330"/>
                <a:gd name="T59" fmla="*/ 178 h 330"/>
                <a:gd name="T60" fmla="*/ 17 w 330"/>
                <a:gd name="T61" fmla="*/ 169 h 330"/>
                <a:gd name="T62" fmla="*/ 17 w 330"/>
                <a:gd name="T63" fmla="*/ 203 h 330"/>
                <a:gd name="T64" fmla="*/ 46 w 330"/>
                <a:gd name="T65" fmla="*/ 194 h 330"/>
                <a:gd name="T66" fmla="*/ 32 w 330"/>
                <a:gd name="T67" fmla="*/ 219 h 330"/>
                <a:gd name="T68" fmla="*/ 0 w 330"/>
                <a:gd name="T69" fmla="*/ 227 h 330"/>
                <a:gd name="T70" fmla="*/ 32 w 330"/>
                <a:gd name="T71" fmla="*/ 235 h 330"/>
                <a:gd name="T72" fmla="*/ 46 w 330"/>
                <a:gd name="T73" fmla="*/ 243 h 330"/>
                <a:gd name="T74" fmla="*/ 95 w 330"/>
                <a:gd name="T75" fmla="*/ 284 h 330"/>
                <a:gd name="T76" fmla="*/ 86 w 330"/>
                <a:gd name="T77" fmla="*/ 313 h 330"/>
                <a:gd name="T78" fmla="*/ 120 w 330"/>
                <a:gd name="T79" fmla="*/ 313 h 330"/>
                <a:gd name="T80" fmla="*/ 111 w 330"/>
                <a:gd name="T81" fmla="*/ 284 h 330"/>
                <a:gd name="T82" fmla="*/ 137 w 330"/>
                <a:gd name="T83" fmla="*/ 298 h 330"/>
                <a:gd name="T84" fmla="*/ 144 w 330"/>
                <a:gd name="T85" fmla="*/ 330 h 330"/>
                <a:gd name="T86" fmla="*/ 152 w 330"/>
                <a:gd name="T87" fmla="*/ 298 h 330"/>
                <a:gd name="T88" fmla="*/ 178 w 330"/>
                <a:gd name="T89" fmla="*/ 284 h 330"/>
                <a:gd name="T90" fmla="*/ 169 w 330"/>
                <a:gd name="T91" fmla="*/ 313 h 330"/>
                <a:gd name="T92" fmla="*/ 203 w 330"/>
                <a:gd name="T93" fmla="*/ 313 h 330"/>
                <a:gd name="T94" fmla="*/ 194 w 330"/>
                <a:gd name="T95" fmla="*/ 284 h 330"/>
                <a:gd name="T96" fmla="*/ 219 w 330"/>
                <a:gd name="T97" fmla="*/ 298 h 330"/>
                <a:gd name="T98" fmla="*/ 227 w 330"/>
                <a:gd name="T99" fmla="*/ 330 h 330"/>
                <a:gd name="T100" fmla="*/ 235 w 330"/>
                <a:gd name="T101" fmla="*/ 298 h 330"/>
                <a:gd name="T102" fmla="*/ 243 w 330"/>
                <a:gd name="T103" fmla="*/ 284 h 330"/>
                <a:gd name="T104" fmla="*/ 284 w 330"/>
                <a:gd name="T105" fmla="*/ 235 h 330"/>
                <a:gd name="T106" fmla="*/ 313 w 330"/>
                <a:gd name="T107" fmla="*/ 244 h 330"/>
                <a:gd name="T108" fmla="*/ 313 w 330"/>
                <a:gd name="T109" fmla="*/ 211 h 330"/>
                <a:gd name="T110" fmla="*/ 284 w 330"/>
                <a:gd name="T111" fmla="*/ 219 h 330"/>
                <a:gd name="T112" fmla="*/ 298 w 330"/>
                <a:gd name="T113" fmla="*/ 194 h 330"/>
                <a:gd name="T114" fmla="*/ 330 w 330"/>
                <a:gd name="T115" fmla="*/ 186 h 330"/>
                <a:gd name="T116" fmla="*/ 298 w 330"/>
                <a:gd name="T117" fmla="*/ 178 h 330"/>
                <a:gd name="T118" fmla="*/ 284 w 330"/>
                <a:gd name="T119" fmla="*/ 152 h 330"/>
                <a:gd name="T120" fmla="*/ 165 w 330"/>
                <a:gd name="T121" fmla="*/ 267 h 330"/>
                <a:gd name="T122" fmla="*/ 165 w 330"/>
                <a:gd name="T123" fmla="*/ 63 h 330"/>
                <a:gd name="T124" fmla="*/ 165 w 330"/>
                <a:gd name="T125" fmla="*/ 2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30">
                  <a:moveTo>
                    <a:pt x="298" y="152"/>
                  </a:moveTo>
                  <a:cubicBezTo>
                    <a:pt x="301" y="158"/>
                    <a:pt x="307" y="161"/>
                    <a:pt x="313" y="161"/>
                  </a:cubicBezTo>
                  <a:cubicBezTo>
                    <a:pt x="322" y="161"/>
                    <a:pt x="330" y="154"/>
                    <a:pt x="330" y="144"/>
                  </a:cubicBezTo>
                  <a:cubicBezTo>
                    <a:pt x="330" y="135"/>
                    <a:pt x="322" y="128"/>
                    <a:pt x="313" y="128"/>
                  </a:cubicBezTo>
                  <a:cubicBezTo>
                    <a:pt x="307" y="128"/>
                    <a:pt x="301" y="131"/>
                    <a:pt x="298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11"/>
                    <a:pt x="284" y="111"/>
                    <a:pt x="284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301" y="116"/>
                    <a:pt x="307" y="120"/>
                    <a:pt x="313" y="120"/>
                  </a:cubicBezTo>
                  <a:cubicBezTo>
                    <a:pt x="322" y="120"/>
                    <a:pt x="330" y="112"/>
                    <a:pt x="330" y="103"/>
                  </a:cubicBezTo>
                  <a:cubicBezTo>
                    <a:pt x="330" y="94"/>
                    <a:pt x="322" y="86"/>
                    <a:pt x="313" y="86"/>
                  </a:cubicBezTo>
                  <a:cubicBezTo>
                    <a:pt x="307" y="86"/>
                    <a:pt x="301" y="90"/>
                    <a:pt x="298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65"/>
                    <a:pt x="266" y="46"/>
                    <a:pt x="243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40" y="29"/>
                    <a:pt x="244" y="23"/>
                    <a:pt x="244" y="17"/>
                  </a:cubicBezTo>
                  <a:cubicBezTo>
                    <a:pt x="244" y="8"/>
                    <a:pt x="237" y="0"/>
                    <a:pt x="227" y="0"/>
                  </a:cubicBezTo>
                  <a:cubicBezTo>
                    <a:pt x="218" y="0"/>
                    <a:pt x="211" y="8"/>
                    <a:pt x="211" y="17"/>
                  </a:cubicBezTo>
                  <a:cubicBezTo>
                    <a:pt x="211" y="23"/>
                    <a:pt x="214" y="29"/>
                    <a:pt x="219" y="3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9" y="29"/>
                    <a:pt x="203" y="23"/>
                    <a:pt x="203" y="17"/>
                  </a:cubicBezTo>
                  <a:cubicBezTo>
                    <a:pt x="203" y="8"/>
                    <a:pt x="195" y="0"/>
                    <a:pt x="186" y="0"/>
                  </a:cubicBezTo>
                  <a:cubicBezTo>
                    <a:pt x="177" y="0"/>
                    <a:pt x="169" y="8"/>
                    <a:pt x="169" y="17"/>
                  </a:cubicBezTo>
                  <a:cubicBezTo>
                    <a:pt x="169" y="23"/>
                    <a:pt x="173" y="29"/>
                    <a:pt x="178" y="3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8" y="29"/>
                    <a:pt x="161" y="23"/>
                    <a:pt x="161" y="17"/>
                  </a:cubicBezTo>
                  <a:cubicBezTo>
                    <a:pt x="161" y="8"/>
                    <a:pt x="154" y="0"/>
                    <a:pt x="144" y="0"/>
                  </a:cubicBezTo>
                  <a:cubicBezTo>
                    <a:pt x="135" y="0"/>
                    <a:pt x="128" y="8"/>
                    <a:pt x="128" y="17"/>
                  </a:cubicBezTo>
                  <a:cubicBezTo>
                    <a:pt x="128" y="23"/>
                    <a:pt x="131" y="29"/>
                    <a:pt x="137" y="32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6" y="29"/>
                    <a:pt x="120" y="23"/>
                    <a:pt x="120" y="17"/>
                  </a:cubicBezTo>
                  <a:cubicBezTo>
                    <a:pt x="120" y="8"/>
                    <a:pt x="112" y="0"/>
                    <a:pt x="103" y="0"/>
                  </a:cubicBezTo>
                  <a:cubicBezTo>
                    <a:pt x="94" y="0"/>
                    <a:pt x="86" y="8"/>
                    <a:pt x="86" y="17"/>
                  </a:cubicBezTo>
                  <a:cubicBezTo>
                    <a:pt x="86" y="23"/>
                    <a:pt x="90" y="29"/>
                    <a:pt x="95" y="3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5" y="46"/>
                    <a:pt x="46" y="65"/>
                    <a:pt x="46" y="87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9" y="90"/>
                    <a:pt x="23" y="86"/>
                    <a:pt x="17" y="86"/>
                  </a:cubicBezTo>
                  <a:cubicBezTo>
                    <a:pt x="8" y="86"/>
                    <a:pt x="0" y="94"/>
                    <a:pt x="0" y="103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3" y="120"/>
                    <a:pt x="29" y="116"/>
                    <a:pt x="32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9" y="131"/>
                    <a:pt x="23" y="128"/>
                    <a:pt x="17" y="128"/>
                  </a:cubicBezTo>
                  <a:cubicBezTo>
                    <a:pt x="8" y="128"/>
                    <a:pt x="0" y="135"/>
                    <a:pt x="0" y="144"/>
                  </a:cubicBezTo>
                  <a:cubicBezTo>
                    <a:pt x="0" y="154"/>
                    <a:pt x="8" y="161"/>
                    <a:pt x="17" y="161"/>
                  </a:cubicBezTo>
                  <a:cubicBezTo>
                    <a:pt x="23" y="161"/>
                    <a:pt x="29" y="158"/>
                    <a:pt x="32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29" y="173"/>
                    <a:pt x="23" y="169"/>
                    <a:pt x="17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23" y="203"/>
                    <a:pt x="29" y="199"/>
                    <a:pt x="32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29" y="214"/>
                    <a:pt x="23" y="211"/>
                    <a:pt x="17" y="211"/>
                  </a:cubicBezTo>
                  <a:cubicBezTo>
                    <a:pt x="8" y="211"/>
                    <a:pt x="0" y="218"/>
                    <a:pt x="0" y="227"/>
                  </a:cubicBezTo>
                  <a:cubicBezTo>
                    <a:pt x="0" y="237"/>
                    <a:pt x="8" y="244"/>
                    <a:pt x="17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43"/>
                    <a:pt x="46" y="243"/>
                    <a:pt x="46" y="243"/>
                  </a:cubicBezTo>
                  <a:cubicBezTo>
                    <a:pt x="46" y="266"/>
                    <a:pt x="65" y="284"/>
                    <a:pt x="87" y="284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0" y="301"/>
                    <a:pt x="86" y="307"/>
                    <a:pt x="86" y="313"/>
                  </a:cubicBezTo>
                  <a:cubicBezTo>
                    <a:pt x="86" y="322"/>
                    <a:pt x="94" y="330"/>
                    <a:pt x="103" y="330"/>
                  </a:cubicBezTo>
                  <a:cubicBezTo>
                    <a:pt x="112" y="330"/>
                    <a:pt x="120" y="322"/>
                    <a:pt x="120" y="313"/>
                  </a:cubicBezTo>
                  <a:cubicBezTo>
                    <a:pt x="120" y="307"/>
                    <a:pt x="116" y="301"/>
                    <a:pt x="111" y="298"/>
                  </a:cubicBezTo>
                  <a:cubicBezTo>
                    <a:pt x="111" y="284"/>
                    <a:pt x="111" y="284"/>
                    <a:pt x="11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7" y="298"/>
                    <a:pt x="137" y="298"/>
                    <a:pt x="137" y="298"/>
                  </a:cubicBezTo>
                  <a:cubicBezTo>
                    <a:pt x="131" y="301"/>
                    <a:pt x="128" y="307"/>
                    <a:pt x="128" y="313"/>
                  </a:cubicBezTo>
                  <a:cubicBezTo>
                    <a:pt x="128" y="322"/>
                    <a:pt x="135" y="330"/>
                    <a:pt x="144" y="330"/>
                  </a:cubicBezTo>
                  <a:cubicBezTo>
                    <a:pt x="154" y="330"/>
                    <a:pt x="161" y="322"/>
                    <a:pt x="161" y="313"/>
                  </a:cubicBezTo>
                  <a:cubicBezTo>
                    <a:pt x="161" y="307"/>
                    <a:pt x="158" y="301"/>
                    <a:pt x="152" y="298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8" y="298"/>
                    <a:pt x="178" y="298"/>
                    <a:pt x="178" y="298"/>
                  </a:cubicBezTo>
                  <a:cubicBezTo>
                    <a:pt x="173" y="301"/>
                    <a:pt x="169" y="307"/>
                    <a:pt x="169" y="313"/>
                  </a:cubicBezTo>
                  <a:cubicBezTo>
                    <a:pt x="169" y="322"/>
                    <a:pt x="177" y="330"/>
                    <a:pt x="186" y="330"/>
                  </a:cubicBezTo>
                  <a:cubicBezTo>
                    <a:pt x="195" y="330"/>
                    <a:pt x="203" y="322"/>
                    <a:pt x="203" y="313"/>
                  </a:cubicBezTo>
                  <a:cubicBezTo>
                    <a:pt x="203" y="307"/>
                    <a:pt x="199" y="301"/>
                    <a:pt x="194" y="298"/>
                  </a:cubicBezTo>
                  <a:cubicBezTo>
                    <a:pt x="194" y="284"/>
                    <a:pt x="194" y="284"/>
                    <a:pt x="194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4" y="301"/>
                    <a:pt x="211" y="307"/>
                    <a:pt x="211" y="313"/>
                  </a:cubicBezTo>
                  <a:cubicBezTo>
                    <a:pt x="211" y="322"/>
                    <a:pt x="218" y="330"/>
                    <a:pt x="227" y="330"/>
                  </a:cubicBezTo>
                  <a:cubicBezTo>
                    <a:pt x="237" y="330"/>
                    <a:pt x="244" y="322"/>
                    <a:pt x="244" y="313"/>
                  </a:cubicBezTo>
                  <a:cubicBezTo>
                    <a:pt x="244" y="307"/>
                    <a:pt x="240" y="301"/>
                    <a:pt x="235" y="298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66" y="284"/>
                    <a:pt x="284" y="266"/>
                    <a:pt x="284" y="243"/>
                  </a:cubicBezTo>
                  <a:cubicBezTo>
                    <a:pt x="284" y="235"/>
                    <a:pt x="284" y="235"/>
                    <a:pt x="284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1" y="240"/>
                    <a:pt x="307" y="244"/>
                    <a:pt x="313" y="244"/>
                  </a:cubicBezTo>
                  <a:cubicBezTo>
                    <a:pt x="322" y="244"/>
                    <a:pt x="330" y="237"/>
                    <a:pt x="330" y="227"/>
                  </a:cubicBezTo>
                  <a:cubicBezTo>
                    <a:pt x="330" y="218"/>
                    <a:pt x="322" y="211"/>
                    <a:pt x="313" y="211"/>
                  </a:cubicBezTo>
                  <a:cubicBezTo>
                    <a:pt x="307" y="211"/>
                    <a:pt x="301" y="214"/>
                    <a:pt x="298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4" y="194"/>
                    <a:pt x="284" y="194"/>
                    <a:pt x="284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1" y="199"/>
                    <a:pt x="307" y="203"/>
                    <a:pt x="313" y="203"/>
                  </a:cubicBezTo>
                  <a:cubicBezTo>
                    <a:pt x="322" y="203"/>
                    <a:pt x="330" y="195"/>
                    <a:pt x="330" y="186"/>
                  </a:cubicBezTo>
                  <a:cubicBezTo>
                    <a:pt x="330" y="177"/>
                    <a:pt x="322" y="169"/>
                    <a:pt x="313" y="169"/>
                  </a:cubicBezTo>
                  <a:cubicBezTo>
                    <a:pt x="307" y="169"/>
                    <a:pt x="301" y="173"/>
                    <a:pt x="298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52"/>
                    <a:pt x="284" y="152"/>
                    <a:pt x="284" y="152"/>
                  </a:cubicBezTo>
                  <a:lnTo>
                    <a:pt x="298" y="152"/>
                  </a:lnTo>
                  <a:close/>
                  <a:moveTo>
                    <a:pt x="165" y="267"/>
                  </a:moveTo>
                  <a:cubicBezTo>
                    <a:pt x="109" y="267"/>
                    <a:pt x="63" y="221"/>
                    <a:pt x="63" y="165"/>
                  </a:cubicBezTo>
                  <a:cubicBezTo>
                    <a:pt x="63" y="109"/>
                    <a:pt x="109" y="63"/>
                    <a:pt x="165" y="63"/>
                  </a:cubicBezTo>
                  <a:cubicBezTo>
                    <a:pt x="221" y="63"/>
                    <a:pt x="267" y="109"/>
                    <a:pt x="267" y="165"/>
                  </a:cubicBezTo>
                  <a:cubicBezTo>
                    <a:pt x="267" y="221"/>
                    <a:pt x="221" y="267"/>
                    <a:pt x="165" y="26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3316449" y="2023777"/>
            <a:ext cx="690581" cy="835736"/>
            <a:chOff x="1156020" y="2248829"/>
            <a:chExt cx="704429" cy="852494"/>
          </a:xfrm>
        </p:grpSpPr>
        <p:sp>
          <p:nvSpPr>
            <p:cNvPr id="342" name="TextBox 341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43" name="Rectangle 342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44" name="Group 343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45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46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47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4117530" y="2023777"/>
            <a:ext cx="690581" cy="835736"/>
            <a:chOff x="1156020" y="2248829"/>
            <a:chExt cx="704429" cy="852494"/>
          </a:xfrm>
        </p:grpSpPr>
        <p:sp>
          <p:nvSpPr>
            <p:cNvPr id="349" name="TextBox 348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51" name="Group 350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52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53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54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355" name="Group 354"/>
          <p:cNvGrpSpPr/>
          <p:nvPr/>
        </p:nvGrpSpPr>
        <p:grpSpPr>
          <a:xfrm>
            <a:off x="4918610" y="2023777"/>
            <a:ext cx="690581" cy="835736"/>
            <a:chOff x="1156020" y="2248829"/>
            <a:chExt cx="704429" cy="852494"/>
          </a:xfrm>
        </p:grpSpPr>
        <p:sp>
          <p:nvSpPr>
            <p:cNvPr id="356" name="TextBox 355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357" name="Rectangle 356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58" name="Group 357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359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60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61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62" name="Rectangle 361"/>
          <p:cNvSpPr/>
          <p:nvPr/>
        </p:nvSpPr>
        <p:spPr bwMode="auto">
          <a:xfrm>
            <a:off x="345227" y="1890168"/>
            <a:ext cx="491767" cy="16031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3" name="Group 362"/>
          <p:cNvGrpSpPr/>
          <p:nvPr/>
        </p:nvGrpSpPr>
        <p:grpSpPr>
          <a:xfrm>
            <a:off x="447433" y="2586575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364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65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366" name="Rectangle 365"/>
          <p:cNvSpPr/>
          <p:nvPr/>
        </p:nvSpPr>
        <p:spPr bwMode="auto">
          <a:xfrm>
            <a:off x="345227" y="3533370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67" name="Group 366"/>
          <p:cNvGrpSpPr/>
          <p:nvPr/>
        </p:nvGrpSpPr>
        <p:grpSpPr>
          <a:xfrm>
            <a:off x="491810" y="3661166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368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69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0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1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372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187" name="Rectangle 186"/>
          <p:cNvSpPr/>
          <p:nvPr/>
        </p:nvSpPr>
        <p:spPr bwMode="auto">
          <a:xfrm>
            <a:off x="836994" y="5131828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88" name="Rectangle 187"/>
          <p:cNvSpPr/>
          <p:nvPr/>
        </p:nvSpPr>
        <p:spPr bwMode="auto">
          <a:xfrm>
            <a:off x="836993" y="5659712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89" name="Rectangle 188"/>
          <p:cNvSpPr/>
          <p:nvPr/>
        </p:nvSpPr>
        <p:spPr bwMode="auto">
          <a:xfrm>
            <a:off x="836993" y="6187594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190" name="Group 189"/>
          <p:cNvGrpSpPr/>
          <p:nvPr/>
        </p:nvGrpSpPr>
        <p:grpSpPr>
          <a:xfrm>
            <a:off x="345224" y="5131828"/>
            <a:ext cx="491767" cy="487863"/>
            <a:chOff x="5303837" y="3192462"/>
            <a:chExt cx="501628" cy="497646"/>
          </a:xfrm>
        </p:grpSpPr>
        <p:sp>
          <p:nvSpPr>
            <p:cNvPr id="191" name="Rectangle 190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193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94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95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96" name="Group 195"/>
          <p:cNvGrpSpPr/>
          <p:nvPr/>
        </p:nvGrpSpPr>
        <p:grpSpPr>
          <a:xfrm>
            <a:off x="345223" y="5659712"/>
            <a:ext cx="491767" cy="487863"/>
            <a:chOff x="5303836" y="3730931"/>
            <a:chExt cx="501628" cy="497646"/>
          </a:xfrm>
        </p:grpSpPr>
        <p:sp>
          <p:nvSpPr>
            <p:cNvPr id="197" name="Rectangle 196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225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6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227" name="Group 226"/>
          <p:cNvGrpSpPr/>
          <p:nvPr/>
        </p:nvGrpSpPr>
        <p:grpSpPr>
          <a:xfrm>
            <a:off x="345224" y="6187594"/>
            <a:ext cx="491767" cy="487863"/>
            <a:chOff x="5303837" y="4269398"/>
            <a:chExt cx="501628" cy="497646"/>
          </a:xfrm>
        </p:grpSpPr>
        <p:sp>
          <p:nvSpPr>
            <p:cNvPr id="228" name="Rectangle 227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230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1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2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3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4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2658581" y="5126445"/>
            <a:ext cx="3042503" cy="996758"/>
            <a:chOff x="5857925" y="3188946"/>
            <a:chExt cx="3103512" cy="1016745"/>
          </a:xfrm>
        </p:grpSpPr>
        <p:sp>
          <p:nvSpPr>
            <p:cNvPr id="236" name="Rectangle 235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8" name="Rectangle 277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300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01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02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80" name="Group 279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298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9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81" name="TextBox 280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82" name="Group 281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295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6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7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83" name="Group 282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293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4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84" name="TextBox 283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290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1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92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86" name="Group 285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288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89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87" name="TextBox 286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6265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" y="2980788"/>
            <a:ext cx="12101735" cy="927809"/>
          </a:xfrm>
        </p:spPr>
        <p:txBody>
          <a:bodyPr/>
          <a:lstStyle/>
          <a:p>
            <a:pPr algn="ctr"/>
            <a:r>
              <a:rPr lang="en-US" sz="4705" dirty="0">
                <a:solidFill>
                  <a:schemeClr val="tx1"/>
                </a:solidFill>
              </a:rPr>
              <a:t>How do containers work?</a:t>
            </a:r>
          </a:p>
        </p:txBody>
      </p:sp>
    </p:spTree>
    <p:extLst>
      <p:ext uri="{BB962C8B-B14F-4D97-AF65-F5344CB8AC3E}">
        <p14:creationId xmlns:p14="http://schemas.microsoft.com/office/powerpoint/2010/main" val="1409218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Level Architecture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81365" y="5255346"/>
            <a:ext cx="7731591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Operating System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81365" y="4114795"/>
            <a:ext cx="773159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284825" y="2974244"/>
            <a:ext cx="143428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</a:t>
            </a:r>
            <a:b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Client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002916" y="2985223"/>
            <a:ext cx="143428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</a:t>
            </a:r>
            <a:b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Registry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430219" y="2985223"/>
            <a:ext cx="143428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Compose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575613" y="2985223"/>
            <a:ext cx="143428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Swarm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002917" y="1851348"/>
            <a:ext cx="3006976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</a:t>
            </a:r>
            <a:b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Universal Control Plane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75680" y="1146733"/>
            <a:ext cx="1499831" cy="4362963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9409" kern="0" dirty="0">
                <a:solidFill>
                  <a:srgbClr val="D83B01"/>
                </a:solidFill>
                <a:latin typeface="Segoe UI"/>
              </a:rPr>
              <a:t>}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68187" y="2788101"/>
            <a:ext cx="3194578" cy="1421121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solidFill>
                  <a:srgbClr val="D83B01"/>
                </a:solidFill>
                <a:latin typeface="Segoe UI"/>
              </a:rPr>
              <a:t>Container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solidFill>
                  <a:srgbClr val="D83B01"/>
                </a:solidFill>
                <a:latin typeface="Segoe UI"/>
              </a:rPr>
              <a:t>Development and </a:t>
            </a:r>
          </a:p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solidFill>
                  <a:srgbClr val="D83B01"/>
                </a:solidFill>
                <a:latin typeface="Segoe UI"/>
              </a:rPr>
              <a:t>Management Toolset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162361" y="5819466"/>
            <a:ext cx="672319" cy="0"/>
          </a:xfrm>
          <a:prstGeom prst="line">
            <a:avLst/>
          </a:prstGeom>
          <a:ln w="25082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984085" y="5494518"/>
            <a:ext cx="3059298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solidFill>
                  <a:srgbClr val="D83B01"/>
                </a:solidFill>
                <a:latin typeface="Segoe UI"/>
              </a:rPr>
              <a:t>Container Runtime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857522" y="2985223"/>
            <a:ext cx="1434280" cy="1045829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PowerShell</a:t>
            </a:r>
          </a:p>
        </p:txBody>
      </p:sp>
    </p:spTree>
    <p:extLst>
      <p:ext uri="{BB962C8B-B14F-4D97-AF65-F5344CB8AC3E}">
        <p14:creationId xmlns:p14="http://schemas.microsoft.com/office/powerpoint/2010/main" val="1793533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3" grpId="0"/>
      <p:bldP spid="11" grpId="0"/>
      <p:bldP spid="16" grpId="0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4112031" y="6044628"/>
            <a:ext cx="400092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113788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18286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4112031" y="5220875"/>
            <a:ext cx="400092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33226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33226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423505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436986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436986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438017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214476696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812656" y="6044628"/>
            <a:ext cx="657023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4413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83489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812656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32893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32894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46566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35681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070491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070490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80803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985669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812656" y="6044628"/>
            <a:ext cx="657023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4413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83489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812656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32893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32894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46566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919255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35681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070491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070490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80803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2509573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2812656" y="6044628"/>
            <a:ext cx="657023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2814413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4883489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2812656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5032893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32894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6846566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919255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8163226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2935681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3070491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3070490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3080803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47266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531397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386658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3063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278920" y="6044628"/>
            <a:ext cx="963656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0677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4975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78921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9915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915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1283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5519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9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0194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3675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3675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4706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</p:spTree>
    <p:extLst>
      <p:ext uri="{BB962C8B-B14F-4D97-AF65-F5344CB8AC3E}">
        <p14:creationId xmlns:p14="http://schemas.microsoft.com/office/powerpoint/2010/main" val="3120915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531397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386658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3063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278920" y="6044628"/>
            <a:ext cx="963656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0677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4975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78921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9915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915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1283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5519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9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0194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3675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3675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4706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049469" y="2905111"/>
            <a:ext cx="2716612" cy="3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Hyper-V Container</a:t>
            </a:r>
          </a:p>
        </p:txBody>
      </p:sp>
    </p:spTree>
    <p:extLst>
      <p:ext uri="{BB962C8B-B14F-4D97-AF65-F5344CB8AC3E}">
        <p14:creationId xmlns:p14="http://schemas.microsoft.com/office/powerpoint/2010/main" val="26435374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" y="2980788"/>
            <a:ext cx="12101735" cy="927809"/>
          </a:xfrm>
        </p:spPr>
        <p:txBody>
          <a:bodyPr/>
          <a:lstStyle/>
          <a:p>
            <a:pPr algn="ctr"/>
            <a:r>
              <a:rPr lang="en-US" sz="4705" dirty="0">
                <a:solidFill>
                  <a:schemeClr val="tx1"/>
                </a:solidFill>
              </a:rPr>
              <a:t>What is a container?</a:t>
            </a:r>
          </a:p>
        </p:txBody>
      </p:sp>
    </p:spTree>
    <p:extLst>
      <p:ext uri="{BB962C8B-B14F-4D97-AF65-F5344CB8AC3E}">
        <p14:creationId xmlns:p14="http://schemas.microsoft.com/office/powerpoint/2010/main" val="7596607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8049469" y="2905111"/>
            <a:ext cx="2716612" cy="3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Hyper-V Container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531397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386658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63063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278920" y="6044628"/>
            <a:ext cx="963656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0677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4975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78921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9915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915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1283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5519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9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0194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3675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3675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4706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123592" y="5217204"/>
            <a:ext cx="2547721" cy="641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</p:spTree>
    <p:extLst>
      <p:ext uri="{BB962C8B-B14F-4D97-AF65-F5344CB8AC3E}">
        <p14:creationId xmlns:p14="http://schemas.microsoft.com/office/powerpoint/2010/main" val="29414590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 bwMode="auto">
          <a:xfrm>
            <a:off x="8049469" y="2905111"/>
            <a:ext cx="2716612" cy="3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Hyper-V Container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278920" y="6044628"/>
            <a:ext cx="963656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0677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4975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78921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9915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915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1283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5519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9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0194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3675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3675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4706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123592" y="5217204"/>
            <a:ext cx="2547721" cy="641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134987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8207676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9451647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</p:spTree>
    <p:extLst>
      <p:ext uri="{BB962C8B-B14F-4D97-AF65-F5344CB8AC3E}">
        <p14:creationId xmlns:p14="http://schemas.microsoft.com/office/powerpoint/2010/main" val="27842554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7"/>
          <p:cNvSpPr/>
          <p:nvPr/>
        </p:nvSpPr>
        <p:spPr bwMode="auto">
          <a:xfrm>
            <a:off x="7921844" y="1635176"/>
            <a:ext cx="2993641" cy="4355793"/>
          </a:xfrm>
          <a:prstGeom prst="roundRect">
            <a:avLst>
              <a:gd name="adj" fmla="val 2213"/>
            </a:avLst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Virtual Machine</a:t>
            </a:r>
            <a:br>
              <a:rPr lang="en-US" sz="2353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</a:br>
            <a:r>
              <a:rPr lang="en-US" sz="1568" i="1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Specifically Optimized To Run a Container</a:t>
            </a:r>
            <a:endParaRPr lang="en-US" sz="2353" i="1" kern="0" dirty="0">
              <a:solidFill>
                <a:srgbClr val="FFFFFF"/>
              </a:soli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Containers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278920" y="6044628"/>
            <a:ext cx="9636565" cy="62334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Hyper-V Hypervisor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280677" y="1561448"/>
            <a:ext cx="3999168" cy="3606190"/>
          </a:xfrm>
          <a:prstGeom prst="rect">
            <a:avLst/>
          </a:prstGeom>
          <a:ln>
            <a:solidFill>
              <a:schemeClr val="tx2">
                <a:alpha val="50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896386">
              <a:defRPr/>
            </a:pPr>
            <a:r>
              <a:rPr lang="en-US" sz="1765" kern="0" dirty="0">
                <a:solidFill>
                  <a:sysClr val="windowText" lastClr="000000"/>
                </a:solidFill>
                <a:latin typeface="Segoe UI"/>
              </a:rPr>
              <a:t>Host User Mode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3349754" y="2381299"/>
            <a:ext cx="1788997" cy="26555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Container Management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1278921" y="5220875"/>
            <a:ext cx="6570235" cy="770094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499157" y="4103476"/>
            <a:ext cx="1495204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Compute Services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99159" y="3170145"/>
            <a:ext cx="1495203" cy="821723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Docker Engine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5312830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5385519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6629490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01946" y="2084362"/>
            <a:ext cx="1788997" cy="295244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765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System Processes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536756" y="2791976"/>
            <a:ext cx="1495203" cy="597617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Session Manager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536755" y="3551913"/>
            <a:ext cx="1495203" cy="564365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Local Security Authority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47067" y="4273630"/>
            <a:ext cx="1495203" cy="577010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7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Etc…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8049469" y="2905111"/>
            <a:ext cx="2716612" cy="3030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solidFill>
                  <a:srgbClr val="D83B01"/>
                </a:solidFill>
                <a:latin typeface="Segoe UI"/>
                <a:ea typeface="Segoe UI" pitchFamily="34" charset="0"/>
                <a:cs typeface="Segoe UI" pitchFamily="34" charset="0"/>
              </a:rPr>
              <a:t>Hyper-V Container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8123592" y="5217204"/>
            <a:ext cx="2547721" cy="641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Kernel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8134987" y="3458938"/>
            <a:ext cx="2536325" cy="17055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Windows Server Container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8207676" y="4270142"/>
            <a:ext cx="1150101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System Processes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9451647" y="4270142"/>
            <a:ext cx="1144963" cy="821723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76" kern="0" dirty="0">
                <a:solidFill>
                  <a:srgbClr val="D83B01"/>
                </a:solidFill>
                <a:latin typeface="Segoe UI"/>
              </a:rPr>
              <a:t>Application Process(es)</a:t>
            </a:r>
          </a:p>
        </p:txBody>
      </p:sp>
    </p:spTree>
    <p:extLst>
      <p:ext uri="{BB962C8B-B14F-4D97-AF65-F5344CB8AC3E}">
        <p14:creationId xmlns:p14="http://schemas.microsoft.com/office/powerpoint/2010/main" val="37418001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69241" y="2159065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0549" y="2906086"/>
            <a:ext cx="5602655" cy="10458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Under 600 Milliseconds!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400549" y="4099764"/>
            <a:ext cx="11393226" cy="615762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 virtual machine takes ~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3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191119" y="2889495"/>
            <a:ext cx="5602655" cy="10790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~1.75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Performance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69241" y="2159065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0549" y="2906086"/>
            <a:ext cx="5602655" cy="10458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 second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15" name="Rectangle: Rounded Corners 14"/>
          <p:cNvSpPr/>
          <p:nvPr/>
        </p:nvSpPr>
        <p:spPr bwMode="auto">
          <a:xfrm>
            <a:off x="400549" y="4099764"/>
            <a:ext cx="11393226" cy="615762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 virtual machine takes ~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5 seconds to over a min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191119" y="2889495"/>
            <a:ext cx="5602655" cy="10790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~3.3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835" y="5993771"/>
            <a:ext cx="4631122" cy="690953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*Includes initial boot provisioning phase (out-of-box setup etc…)</a:t>
            </a:r>
          </a:p>
          <a:p>
            <a:pPr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**Startup time after initial container start.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835" y="6436315"/>
            <a:ext cx="11827688" cy="45259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Testing performed on </a:t>
            </a:r>
            <a:r>
              <a:rPr lang="en-US" sz="1078" kern="0" dirty="0">
                <a:solidFill>
                  <a:sysClr val="windowText" lastClr="000000"/>
                </a:solidFill>
                <a:latin typeface="Segoe UI"/>
              </a:rPr>
              <a:t>HP ProLiant SL250s Gen8, E5-2600, 2 Socket, 8 Core, 128GB RAM, HP SATA SSD </a:t>
            </a: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- results may vary based on hardware and software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2647456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69241" y="1189494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0549" y="1936514"/>
            <a:ext cx="5602655" cy="10458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Under 600 Milliseconds!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7" name="Rectangle: Rounded Corners 6"/>
          <p:cNvSpPr/>
          <p:nvPr/>
        </p:nvSpPr>
        <p:spPr bwMode="auto">
          <a:xfrm>
            <a:off x="400549" y="3130193"/>
            <a:ext cx="11393226" cy="615762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 virtual machine takes ~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3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191119" y="1919923"/>
            <a:ext cx="5602655" cy="10790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~1.75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Startup Performance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69241" y="4051487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0549" y="4798507"/>
            <a:ext cx="5602655" cy="104582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 second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15" name="Rectangle: Rounded Corners 14"/>
          <p:cNvSpPr/>
          <p:nvPr/>
        </p:nvSpPr>
        <p:spPr bwMode="auto">
          <a:xfrm>
            <a:off x="400549" y="5992186"/>
            <a:ext cx="11393226" cy="615762"/>
          </a:xfrm>
          <a:prstGeom prst="roundRect">
            <a:avLst>
              <a:gd name="adj" fmla="val 4174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 virtual machine takes ~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5 seconds to over a min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191119" y="4781916"/>
            <a:ext cx="5602655" cy="10790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~3.3 seconds</a:t>
            </a:r>
            <a:endParaRPr lang="en-US" sz="2353" kern="0" dirty="0">
              <a:solidFill>
                <a:srgbClr val="50505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9360905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69241" y="2084363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0549" y="2831383"/>
            <a:ext cx="5602655" cy="1865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~120MB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~75MB</a:t>
            </a: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191119" y="2814792"/>
            <a:ext cx="5602655" cy="18825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~340MB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~150MB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69241" y="2084363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0549" y="2831383"/>
            <a:ext cx="5602655" cy="18426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~150MB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~75MB</a:t>
            </a: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191119" y="2814792"/>
            <a:ext cx="5602655" cy="1859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~555MB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~280MB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9835" y="6436315"/>
            <a:ext cx="11827688" cy="452590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Testing performed on </a:t>
            </a:r>
            <a:r>
              <a:rPr lang="en-US" sz="1078" kern="0" dirty="0">
                <a:solidFill>
                  <a:sysClr val="windowText" lastClr="000000"/>
                </a:solidFill>
                <a:latin typeface="Segoe UI"/>
              </a:rPr>
              <a:t>HP ProLiant SL250s Gen8, E5-2600, 2 Socket, 8 Core, 128GB RAM, HP SATA SSD </a:t>
            </a:r>
            <a:r>
              <a:rPr lang="en-US" sz="1176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- results may vary based on hardware and software configurations.</a:t>
            </a:r>
          </a:p>
        </p:txBody>
      </p:sp>
    </p:spTree>
    <p:extLst>
      <p:ext uri="{BB962C8B-B14F-4D97-AF65-F5344CB8AC3E}">
        <p14:creationId xmlns:p14="http://schemas.microsoft.com/office/powerpoint/2010/main" val="125978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3" grpId="0" animBg="1"/>
      <p:bldP spid="14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/>
          <p:cNvSpPr/>
          <p:nvPr/>
        </p:nvSpPr>
        <p:spPr bwMode="auto">
          <a:xfrm>
            <a:off x="269241" y="1189494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Nano Server</a:t>
            </a:r>
          </a:p>
        </p:txBody>
      </p:sp>
      <p:sp>
        <p:nvSpPr>
          <p:cNvPr id="6" name="Rectangle: Rounded Corners 5"/>
          <p:cNvSpPr/>
          <p:nvPr/>
        </p:nvSpPr>
        <p:spPr bwMode="auto">
          <a:xfrm>
            <a:off x="400549" y="1936514"/>
            <a:ext cx="5602655" cy="186599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~120MB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~75MB</a:t>
            </a:r>
          </a:p>
        </p:txBody>
      </p:sp>
      <p:sp>
        <p:nvSpPr>
          <p:cNvPr id="8" name="Rectangle: Rounded Corners 7"/>
          <p:cNvSpPr/>
          <p:nvPr/>
        </p:nvSpPr>
        <p:spPr bwMode="auto">
          <a:xfrm>
            <a:off x="6191119" y="1919923"/>
            <a:ext cx="5602655" cy="188258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~340MB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~150MB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Density</a:t>
            </a:r>
          </a:p>
        </p:txBody>
      </p:sp>
      <p:sp>
        <p:nvSpPr>
          <p:cNvPr id="13" name="Rectangle: Rounded Corners 12"/>
          <p:cNvSpPr/>
          <p:nvPr/>
        </p:nvSpPr>
        <p:spPr bwMode="auto">
          <a:xfrm>
            <a:off x="269241" y="4051487"/>
            <a:ext cx="11655840" cy="2762421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137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NodeJS with Windows Server Core</a:t>
            </a:r>
          </a:p>
        </p:txBody>
      </p:sp>
      <p:sp>
        <p:nvSpPr>
          <p:cNvPr id="14" name="Rectangle: Rounded Corners 13"/>
          <p:cNvSpPr/>
          <p:nvPr/>
        </p:nvSpPr>
        <p:spPr bwMode="auto">
          <a:xfrm>
            <a:off x="400549" y="4798507"/>
            <a:ext cx="5602655" cy="184268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Windows Server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~150MB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~75MB</a:t>
            </a:r>
          </a:p>
        </p:txBody>
      </p:sp>
      <p:sp>
        <p:nvSpPr>
          <p:cNvPr id="16" name="Rectangle: Rounded Corners 15"/>
          <p:cNvSpPr/>
          <p:nvPr/>
        </p:nvSpPr>
        <p:spPr bwMode="auto">
          <a:xfrm>
            <a:off x="6191119" y="4781916"/>
            <a:ext cx="5602655" cy="185927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Hyper-V Container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solidFill>
                <a:srgbClr val="505050"/>
              </a:solidFill>
              <a:latin typeface="Segoe UI"/>
            </a:endParaRP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First Container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~555MB</a:t>
            </a:r>
          </a:p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</a:rPr>
              <a:t>Additional Containers </a:t>
            </a:r>
            <a:r>
              <a:rPr lang="en-US" sz="2353" b="1" kern="0" dirty="0">
                <a:solidFill>
                  <a:srgbClr val="505050"/>
                </a:solidFill>
                <a:latin typeface="Segoe UI"/>
              </a:rPr>
              <a:t>~280MB</a:t>
            </a:r>
          </a:p>
        </p:txBody>
      </p:sp>
    </p:spTree>
    <p:extLst>
      <p:ext uri="{BB962C8B-B14F-4D97-AF65-F5344CB8AC3E}">
        <p14:creationId xmlns:p14="http://schemas.microsoft.com/office/powerpoint/2010/main" val="2111090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" y="2980788"/>
            <a:ext cx="12101735" cy="927809"/>
          </a:xfrm>
        </p:spPr>
        <p:txBody>
          <a:bodyPr/>
          <a:lstStyle/>
          <a:p>
            <a:pPr algn="ctr"/>
            <a:r>
              <a:rPr lang="en-US" sz="4705" dirty="0">
                <a:solidFill>
                  <a:schemeClr val="tx1"/>
                </a:solidFill>
              </a:rPr>
              <a:t>How do I create a container?</a:t>
            </a:r>
          </a:p>
        </p:txBody>
      </p:sp>
    </p:spTree>
    <p:extLst>
      <p:ext uri="{BB962C8B-B14F-4D97-AF65-F5344CB8AC3E}">
        <p14:creationId xmlns:p14="http://schemas.microsoft.com/office/powerpoint/2010/main" val="1344851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Docker Run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3379335"/>
          </a:xfrm>
        </p:spPr>
        <p:txBody>
          <a:bodyPr/>
          <a:lstStyle/>
          <a:p>
            <a:r>
              <a:rPr lang="en-US" dirty="0"/>
              <a:t>Creates and Starts a New Container</a:t>
            </a:r>
          </a:p>
          <a:p>
            <a:pPr lvl="1"/>
            <a:r>
              <a:rPr lang="en-US" dirty="0"/>
              <a:t>Runtime options</a:t>
            </a:r>
          </a:p>
          <a:p>
            <a:pPr lvl="2"/>
            <a:r>
              <a:rPr lang="en-US" dirty="0"/>
              <a:t>Name (network name and management name)</a:t>
            </a:r>
          </a:p>
          <a:p>
            <a:pPr lvl="2"/>
            <a:r>
              <a:rPr lang="en-US" dirty="0"/>
              <a:t>Interactive or Service</a:t>
            </a:r>
          </a:p>
          <a:p>
            <a:pPr lvl="2"/>
            <a:r>
              <a:rPr lang="en-US" dirty="0"/>
              <a:t>Network configuration</a:t>
            </a:r>
          </a:p>
          <a:p>
            <a:pPr lvl="2"/>
            <a:r>
              <a:rPr lang="en-US" dirty="0"/>
              <a:t>Resource management</a:t>
            </a:r>
          </a:p>
          <a:p>
            <a:pPr lvl="2"/>
            <a:r>
              <a:rPr lang="en-US" dirty="0"/>
              <a:t>Volume mappings</a:t>
            </a:r>
          </a:p>
          <a:p>
            <a:pPr lvl="2"/>
            <a:r>
              <a:rPr lang="en-US" dirty="0"/>
              <a:t>Isolation level</a:t>
            </a:r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469" y="3279596"/>
            <a:ext cx="7050992" cy="6528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56" y="4773637"/>
            <a:ext cx="6761481" cy="65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40916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186674"/>
            <a:ext cx="10383586" cy="2136222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dirty="0"/>
              <a:t>	</a:t>
            </a:r>
            <a:r>
              <a:rPr lang="en-US" sz="5294" dirty="0"/>
              <a:t>creating a container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What is a container?</a:t>
            </a:r>
          </a:p>
        </p:txBody>
      </p:sp>
      <p:sp>
        <p:nvSpPr>
          <p:cNvPr id="354" name="Rectangle 353"/>
          <p:cNvSpPr/>
          <p:nvPr/>
        </p:nvSpPr>
        <p:spPr bwMode="auto">
          <a:xfrm>
            <a:off x="5685090" y="3130191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99575" y="3130192"/>
            <a:ext cx="491767" cy="487863"/>
            <a:chOff x="5303837" y="3192462"/>
            <a:chExt cx="501628" cy="497646"/>
          </a:xfrm>
        </p:grpSpPr>
        <p:sp>
          <p:nvSpPr>
            <p:cNvPr id="353" name="Rectangle 352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356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57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58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61" name="Rectangle 360"/>
          <p:cNvSpPr/>
          <p:nvPr/>
        </p:nvSpPr>
        <p:spPr bwMode="auto">
          <a:xfrm>
            <a:off x="5685088" y="3658075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199574" y="3658076"/>
            <a:ext cx="491767" cy="487863"/>
            <a:chOff x="5303836" y="3730931"/>
            <a:chExt cx="501628" cy="497646"/>
          </a:xfrm>
        </p:grpSpPr>
        <p:sp>
          <p:nvSpPr>
            <p:cNvPr id="360" name="Rectangle 359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62" name="Group 361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363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64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367" name="Rectangle 366"/>
          <p:cNvSpPr/>
          <p:nvPr/>
        </p:nvSpPr>
        <p:spPr bwMode="auto">
          <a:xfrm>
            <a:off x="5685089" y="4185958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199575" y="4185958"/>
            <a:ext cx="491767" cy="487863"/>
            <a:chOff x="5303837" y="4269398"/>
            <a:chExt cx="501628" cy="497646"/>
          </a:xfrm>
        </p:grpSpPr>
        <p:sp>
          <p:nvSpPr>
            <p:cNvPr id="366" name="Rectangle 365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368" name="Group 367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369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70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71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72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373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302851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33" y="2980788"/>
            <a:ext cx="12101735" cy="927809"/>
          </a:xfrm>
        </p:spPr>
        <p:txBody>
          <a:bodyPr/>
          <a:lstStyle/>
          <a:p>
            <a:pPr algn="ctr"/>
            <a:r>
              <a:rPr lang="en-US" sz="4705" dirty="0">
                <a:solidFill>
                  <a:schemeClr val="tx1"/>
                </a:solidFill>
              </a:rPr>
              <a:t>What is a container image?</a:t>
            </a:r>
          </a:p>
        </p:txBody>
      </p:sp>
    </p:spTree>
    <p:extLst>
      <p:ext uri="{BB962C8B-B14F-4D97-AF65-F5344CB8AC3E}">
        <p14:creationId xmlns:p14="http://schemas.microsoft.com/office/powerpoint/2010/main" val="3048320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rapezoid 37"/>
          <p:cNvSpPr/>
          <p:nvPr/>
        </p:nvSpPr>
        <p:spPr bwMode="auto">
          <a:xfrm rot="16200000">
            <a:off x="4101179" y="2472121"/>
            <a:ext cx="3809804" cy="4378924"/>
          </a:xfrm>
          <a:prstGeom prst="trapezoid">
            <a:avLst>
              <a:gd name="adj" fmla="val 39065"/>
            </a:avLst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353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Image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1955186"/>
          </a:xfrm>
        </p:spPr>
        <p:txBody>
          <a:bodyPr/>
          <a:lstStyle/>
          <a:p>
            <a:pPr lvl="1"/>
            <a:r>
              <a:rPr lang="en-US" sz="2745" dirty="0"/>
              <a:t>Analogous to a VHD and config file to a virtual machine</a:t>
            </a:r>
          </a:p>
          <a:p>
            <a:pPr lvl="1"/>
            <a:r>
              <a:rPr lang="en-US" sz="2745" dirty="0"/>
              <a:t>Created by running a container and capturing changes</a:t>
            </a:r>
          </a:p>
          <a:p>
            <a:pPr lvl="1"/>
            <a:r>
              <a:rPr lang="en-US" sz="2745" dirty="0"/>
              <a:t>Changes include files and registry</a:t>
            </a:r>
          </a:p>
          <a:p>
            <a:pPr lvl="1"/>
            <a:endParaRPr lang="en-US" sz="2745" dirty="0"/>
          </a:p>
        </p:txBody>
      </p:sp>
      <p:grpSp>
        <p:nvGrpSpPr>
          <p:cNvPr id="40" name="Group 39"/>
          <p:cNvGrpSpPr/>
          <p:nvPr/>
        </p:nvGrpSpPr>
        <p:grpSpPr>
          <a:xfrm>
            <a:off x="1912684" y="3970624"/>
            <a:ext cx="2636973" cy="1381920"/>
            <a:chOff x="1951037" y="4049747"/>
            <a:chExt cx="2689850" cy="140963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0" name="Right Bracket 29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31" name="Left Bracket 30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195543" y="2756680"/>
            <a:ext cx="3361593" cy="3809806"/>
            <a:chOff x="8359880" y="2811461"/>
            <a:chExt cx="3429000" cy="3886201"/>
          </a:xfrm>
        </p:grpSpPr>
        <p:sp>
          <p:nvSpPr>
            <p:cNvPr id="20" name="Rectangle 19"/>
            <p:cNvSpPr/>
            <p:nvPr/>
          </p:nvSpPr>
          <p:spPr bwMode="auto">
            <a:xfrm>
              <a:off x="8359880" y="2811461"/>
              <a:ext cx="3429000" cy="3886201"/>
            </a:xfrm>
            <a:prstGeom prst="rect">
              <a:avLst/>
            </a:prstGeom>
            <a:solidFill>
              <a:schemeClr val="accent1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Image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8508925" y="3402047"/>
              <a:ext cx="3119512" cy="129540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79285" tIns="89642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65" u="sng" kern="0" dirty="0">
                  <a:solidFill>
                    <a:sysClr val="windowText" lastClr="000000"/>
                  </a:solidFill>
                  <a:latin typeface="Segoe UI"/>
                </a:rPr>
                <a:t>Metadata</a:t>
              </a:r>
              <a:br>
                <a:rPr lang="en-US" sz="1765" u="sng" kern="0" dirty="0">
                  <a:solidFill>
                    <a:sysClr val="windowText" lastClr="000000"/>
                  </a:solidFill>
                  <a:latin typeface="Segoe UI"/>
                </a:rPr>
              </a:br>
              <a:r>
                <a:rPr lang="en-US" sz="1372" kern="0" dirty="0">
                  <a:solidFill>
                    <a:sysClr val="windowText" lastClr="000000"/>
                  </a:solidFill>
                  <a:latin typeface="Segoe UI"/>
                </a:rPr>
                <a:t>Name,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72" kern="0" dirty="0">
                  <a:solidFill>
                    <a:sysClr val="windowText" lastClr="000000"/>
                  </a:solidFill>
                  <a:latin typeface="Segoe UI"/>
                </a:rPr>
                <a:t>Creation Data,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72" kern="0" dirty="0">
                  <a:solidFill>
                    <a:sysClr val="windowText" lastClr="000000"/>
                  </a:solidFill>
                  <a:latin typeface="Segoe UI"/>
                </a:rPr>
                <a:t>Command To Execute,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372" kern="0" dirty="0">
                  <a:solidFill>
                    <a:sysClr val="windowText" lastClr="000000"/>
                  </a:solidFill>
                  <a:latin typeface="Segoe UI"/>
                </a:rPr>
                <a:t>Dependences</a:t>
              </a:r>
            </a:p>
          </p:txBody>
        </p:sp>
        <p:sp>
          <p:nvSpPr>
            <p:cNvPr id="22" name="Rectangle 21"/>
            <p:cNvSpPr/>
            <p:nvPr/>
          </p:nvSpPr>
          <p:spPr bwMode="auto">
            <a:xfrm>
              <a:off x="8508925" y="4864071"/>
              <a:ext cx="3119512" cy="1666967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79285" tIns="89642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765" u="sng" kern="0" dirty="0">
                  <a:solidFill>
                    <a:sysClr val="windowText" lastClr="000000"/>
                  </a:solidFill>
                  <a:latin typeface="Segoe UI"/>
                </a:rPr>
                <a:t>Contents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8773281" y="5397471"/>
              <a:ext cx="2590800" cy="925183"/>
              <a:chOff x="8732837" y="5402262"/>
              <a:chExt cx="2590800" cy="925183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9701384" y="5418292"/>
                <a:ext cx="715581" cy="886651"/>
                <a:chOff x="9617456" y="5554662"/>
                <a:chExt cx="715581" cy="886651"/>
              </a:xfrm>
            </p:grpSpPr>
            <p:sp>
              <p:nvSpPr>
                <p:cNvPr id="24" name="Freeform 5"/>
                <p:cNvSpPr>
                  <a:spLocks noChangeAspect="1" noEditPoints="1"/>
                </p:cNvSpPr>
                <p:nvPr/>
              </p:nvSpPr>
              <p:spPr bwMode="black">
                <a:xfrm>
                  <a:off x="9807482" y="5554662"/>
                  <a:ext cx="335530" cy="434058"/>
                </a:xfrm>
                <a:custGeom>
                  <a:avLst/>
                  <a:gdLst>
                    <a:gd name="T0" fmla="*/ 277 w 2806"/>
                    <a:gd name="T1" fmla="*/ 288 h 3630"/>
                    <a:gd name="T2" fmla="*/ 277 w 2806"/>
                    <a:gd name="T3" fmla="*/ 3341 h 3630"/>
                    <a:gd name="T4" fmla="*/ 2529 w 2806"/>
                    <a:gd name="T5" fmla="*/ 3341 h 3630"/>
                    <a:gd name="T6" fmla="*/ 2529 w 2806"/>
                    <a:gd name="T7" fmla="*/ 1138 h 3630"/>
                    <a:gd name="T8" fmla="*/ 1681 w 2806"/>
                    <a:gd name="T9" fmla="*/ 288 h 3630"/>
                    <a:gd name="T10" fmla="*/ 277 w 2806"/>
                    <a:gd name="T11" fmla="*/ 288 h 3630"/>
                    <a:gd name="T12" fmla="*/ 277 w 2806"/>
                    <a:gd name="T13" fmla="*/ 288 h 3630"/>
                    <a:gd name="T14" fmla="*/ 0 w 2806"/>
                    <a:gd name="T15" fmla="*/ 0 h 3630"/>
                    <a:gd name="T16" fmla="*/ 1392 w 2806"/>
                    <a:gd name="T17" fmla="*/ 0 h 3630"/>
                    <a:gd name="T18" fmla="*/ 1757 w 2806"/>
                    <a:gd name="T19" fmla="*/ 0 h 3630"/>
                    <a:gd name="T20" fmla="*/ 2806 w 2806"/>
                    <a:gd name="T21" fmla="*/ 1048 h 3630"/>
                    <a:gd name="T22" fmla="*/ 2806 w 2806"/>
                    <a:gd name="T23" fmla="*/ 3630 h 3630"/>
                    <a:gd name="T24" fmla="*/ 0 w 2806"/>
                    <a:gd name="T25" fmla="*/ 3630 h 3630"/>
                    <a:gd name="T26" fmla="*/ 0 w 2806"/>
                    <a:gd name="T27" fmla="*/ 0 h 3630"/>
                    <a:gd name="T28" fmla="*/ 0 w 2806"/>
                    <a:gd name="T29" fmla="*/ 0 h 36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806" h="3630">
                      <a:moveTo>
                        <a:pt x="277" y="288"/>
                      </a:moveTo>
                      <a:lnTo>
                        <a:pt x="277" y="3341"/>
                      </a:lnTo>
                      <a:lnTo>
                        <a:pt x="2529" y="3341"/>
                      </a:lnTo>
                      <a:lnTo>
                        <a:pt x="2529" y="1138"/>
                      </a:lnTo>
                      <a:lnTo>
                        <a:pt x="1681" y="288"/>
                      </a:lnTo>
                      <a:lnTo>
                        <a:pt x="277" y="288"/>
                      </a:lnTo>
                      <a:lnTo>
                        <a:pt x="277" y="288"/>
                      </a:lnTo>
                      <a:close/>
                      <a:moveTo>
                        <a:pt x="0" y="0"/>
                      </a:moveTo>
                      <a:lnTo>
                        <a:pt x="1392" y="0"/>
                      </a:lnTo>
                      <a:lnTo>
                        <a:pt x="1757" y="0"/>
                      </a:lnTo>
                      <a:lnTo>
                        <a:pt x="2806" y="1048"/>
                      </a:lnTo>
                      <a:lnTo>
                        <a:pt x="2806" y="3630"/>
                      </a:lnTo>
                      <a:lnTo>
                        <a:pt x="0" y="363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</a:ln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9617456" y="5951948"/>
                  <a:ext cx="715581" cy="489365"/>
                </a:xfrm>
                <a:prstGeom prst="rect">
                  <a:avLst/>
                </a:prstGeom>
                <a:noFill/>
              </p:spPr>
              <p:txBody>
                <a:bodyPr wrap="none" lIns="179285" tIns="143428" rIns="179285" bIns="143428" rtlCol="0">
                  <a:spAutoFit/>
                </a:bodyPr>
                <a:lstStyle/>
                <a:p>
                  <a:pPr defTabSz="896386">
                    <a:lnSpc>
                      <a:spcPct val="90000"/>
                    </a:lnSpc>
                    <a:spcAft>
                      <a:spcPts val="588"/>
                    </a:spcAft>
                    <a:defRPr/>
                  </a:pPr>
                  <a:r>
                    <a:rPr lang="en-US" sz="1372" kern="0" dirty="0">
                      <a:gradFill>
                        <a:gsLst>
                          <a:gs pos="2917">
                            <a:srgbClr val="505050"/>
                          </a:gs>
                          <a:gs pos="30000">
                            <a:srgbClr val="505050"/>
                          </a:gs>
                        </a:gsLst>
                        <a:lin ang="5400000" scaled="0"/>
                      </a:gradFill>
                      <a:latin typeface="Segoe UI"/>
                    </a:rPr>
                    <a:t>Files</a:t>
                  </a:r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10376005" y="5402262"/>
                <a:ext cx="947632" cy="925183"/>
                <a:chOff x="10194054" y="5538632"/>
                <a:chExt cx="947632" cy="925183"/>
              </a:xfrm>
            </p:grpSpPr>
            <p:sp>
              <p:nvSpPr>
                <p:cNvPr id="25" name="Freeform 79"/>
                <p:cNvSpPr>
                  <a:spLocks noChangeAspect="1" noEditPoints="1"/>
                </p:cNvSpPr>
                <p:nvPr/>
              </p:nvSpPr>
              <p:spPr bwMode="black">
                <a:xfrm>
                  <a:off x="10501331" y="5538632"/>
                  <a:ext cx="333079" cy="413317"/>
                </a:xfrm>
                <a:custGeom>
                  <a:avLst/>
                  <a:gdLst>
                    <a:gd name="T0" fmla="*/ 277 w 277"/>
                    <a:gd name="T1" fmla="*/ 171 h 344"/>
                    <a:gd name="T2" fmla="*/ 277 w 277"/>
                    <a:gd name="T3" fmla="*/ 251 h 344"/>
                    <a:gd name="T4" fmla="*/ 274 w 277"/>
                    <a:gd name="T5" fmla="*/ 258 h 344"/>
                    <a:gd name="T6" fmla="*/ 251 w 277"/>
                    <a:gd name="T7" fmla="*/ 280 h 344"/>
                    <a:gd name="T8" fmla="*/ 251 w 277"/>
                    <a:gd name="T9" fmla="*/ 295 h 344"/>
                    <a:gd name="T10" fmla="*/ 248 w 277"/>
                    <a:gd name="T11" fmla="*/ 302 h 344"/>
                    <a:gd name="T12" fmla="*/ 241 w 277"/>
                    <a:gd name="T13" fmla="*/ 305 h 344"/>
                    <a:gd name="T14" fmla="*/ 10 w 277"/>
                    <a:gd name="T15" fmla="*/ 305 h 344"/>
                    <a:gd name="T16" fmla="*/ 3 w 277"/>
                    <a:gd name="T17" fmla="*/ 302 h 344"/>
                    <a:gd name="T18" fmla="*/ 0 w 277"/>
                    <a:gd name="T19" fmla="*/ 295 h 344"/>
                    <a:gd name="T20" fmla="*/ 0 w 277"/>
                    <a:gd name="T21" fmla="*/ 9 h 344"/>
                    <a:gd name="T22" fmla="*/ 3 w 277"/>
                    <a:gd name="T23" fmla="*/ 2 h 344"/>
                    <a:gd name="T24" fmla="*/ 10 w 277"/>
                    <a:gd name="T25" fmla="*/ 0 h 344"/>
                    <a:gd name="T26" fmla="*/ 241 w 277"/>
                    <a:gd name="T27" fmla="*/ 0 h 344"/>
                    <a:gd name="T28" fmla="*/ 248 w 277"/>
                    <a:gd name="T29" fmla="*/ 2 h 344"/>
                    <a:gd name="T30" fmla="*/ 251 w 277"/>
                    <a:gd name="T31" fmla="*/ 9 h 344"/>
                    <a:gd name="T32" fmla="*/ 251 w 277"/>
                    <a:gd name="T33" fmla="*/ 143 h 344"/>
                    <a:gd name="T34" fmla="*/ 274 w 277"/>
                    <a:gd name="T35" fmla="*/ 164 h 344"/>
                    <a:gd name="T36" fmla="*/ 277 w 277"/>
                    <a:gd name="T37" fmla="*/ 171 h 344"/>
                    <a:gd name="T38" fmla="*/ 3 w 277"/>
                    <a:gd name="T39" fmla="*/ 2 h 344"/>
                    <a:gd name="T40" fmla="*/ 0 w 277"/>
                    <a:gd name="T41" fmla="*/ 9 h 344"/>
                    <a:gd name="T42" fmla="*/ 0 w 277"/>
                    <a:gd name="T43" fmla="*/ 295 h 344"/>
                    <a:gd name="T44" fmla="*/ 3 w 277"/>
                    <a:gd name="T45" fmla="*/ 302 h 344"/>
                    <a:gd name="T46" fmla="*/ 10 w 277"/>
                    <a:gd name="T47" fmla="*/ 305 h 344"/>
                    <a:gd name="T48" fmla="*/ 199 w 277"/>
                    <a:gd name="T49" fmla="*/ 305 h 344"/>
                    <a:gd name="T50" fmla="*/ 199 w 277"/>
                    <a:gd name="T51" fmla="*/ 191 h 344"/>
                    <a:gd name="T52" fmla="*/ 216 w 277"/>
                    <a:gd name="T53" fmla="*/ 171 h 344"/>
                    <a:gd name="T54" fmla="*/ 222 w 277"/>
                    <a:gd name="T55" fmla="*/ 155 h 344"/>
                    <a:gd name="T56" fmla="*/ 222 w 277"/>
                    <a:gd name="T57" fmla="*/ 56 h 344"/>
                    <a:gd name="T58" fmla="*/ 202 w 277"/>
                    <a:gd name="T59" fmla="*/ 32 h 344"/>
                    <a:gd name="T60" fmla="*/ 31 w 277"/>
                    <a:gd name="T61" fmla="*/ 0 h 344"/>
                    <a:gd name="T62" fmla="*/ 10 w 277"/>
                    <a:gd name="T63" fmla="*/ 0 h 344"/>
                    <a:gd name="T64" fmla="*/ 3 w 277"/>
                    <a:gd name="T65" fmla="*/ 2 h 344"/>
                    <a:gd name="T66" fmla="*/ 200 w 277"/>
                    <a:gd name="T67" fmla="*/ 47 h 344"/>
                    <a:gd name="T68" fmla="*/ 11 w 277"/>
                    <a:gd name="T69" fmla="*/ 11 h 344"/>
                    <a:gd name="T70" fmla="*/ 4 w 277"/>
                    <a:gd name="T71" fmla="*/ 13 h 344"/>
                    <a:gd name="T72" fmla="*/ 0 w 277"/>
                    <a:gd name="T73" fmla="*/ 20 h 344"/>
                    <a:gd name="T74" fmla="*/ 0 w 277"/>
                    <a:gd name="T75" fmla="*/ 302 h 344"/>
                    <a:gd name="T76" fmla="*/ 8 w 277"/>
                    <a:gd name="T77" fmla="*/ 311 h 344"/>
                    <a:gd name="T78" fmla="*/ 173 w 277"/>
                    <a:gd name="T79" fmla="*/ 343 h 344"/>
                    <a:gd name="T80" fmla="*/ 181 w 277"/>
                    <a:gd name="T81" fmla="*/ 341 h 344"/>
                    <a:gd name="T82" fmla="*/ 184 w 277"/>
                    <a:gd name="T83" fmla="*/ 334 h 344"/>
                    <a:gd name="T84" fmla="*/ 184 w 277"/>
                    <a:gd name="T85" fmla="*/ 185 h 344"/>
                    <a:gd name="T86" fmla="*/ 205 w 277"/>
                    <a:gd name="T87" fmla="*/ 161 h 344"/>
                    <a:gd name="T88" fmla="*/ 207 w 277"/>
                    <a:gd name="T89" fmla="*/ 155 h 344"/>
                    <a:gd name="T90" fmla="*/ 207 w 277"/>
                    <a:gd name="T91" fmla="*/ 56 h 344"/>
                    <a:gd name="T92" fmla="*/ 200 w 277"/>
                    <a:gd name="T93" fmla="*/ 47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77" h="344">
                      <a:moveTo>
                        <a:pt x="277" y="171"/>
                      </a:moveTo>
                      <a:cubicBezTo>
                        <a:pt x="277" y="251"/>
                        <a:pt x="277" y="251"/>
                        <a:pt x="277" y="251"/>
                      </a:cubicBezTo>
                      <a:cubicBezTo>
                        <a:pt x="277" y="254"/>
                        <a:pt x="276" y="256"/>
                        <a:pt x="274" y="258"/>
                      </a:cubicBezTo>
                      <a:cubicBezTo>
                        <a:pt x="251" y="280"/>
                        <a:pt x="251" y="280"/>
                        <a:pt x="251" y="280"/>
                      </a:cubicBezTo>
                      <a:cubicBezTo>
                        <a:pt x="251" y="295"/>
                        <a:pt x="251" y="295"/>
                        <a:pt x="251" y="295"/>
                      </a:cubicBezTo>
                      <a:cubicBezTo>
                        <a:pt x="251" y="298"/>
                        <a:pt x="250" y="300"/>
                        <a:pt x="248" y="302"/>
                      </a:cubicBezTo>
                      <a:cubicBezTo>
                        <a:pt x="246" y="304"/>
                        <a:pt x="244" y="305"/>
                        <a:pt x="241" y="305"/>
                      </a:cubicBezTo>
                      <a:cubicBezTo>
                        <a:pt x="10" y="305"/>
                        <a:pt x="10" y="305"/>
                        <a:pt x="10" y="305"/>
                      </a:cubicBezTo>
                      <a:cubicBezTo>
                        <a:pt x="7" y="305"/>
                        <a:pt x="5" y="304"/>
                        <a:pt x="3" y="302"/>
                      </a:cubicBezTo>
                      <a:cubicBezTo>
                        <a:pt x="1" y="300"/>
                        <a:pt x="0" y="298"/>
                        <a:pt x="0" y="295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6"/>
                        <a:pt x="1" y="4"/>
                        <a:pt x="3" y="2"/>
                      </a:cubicBezTo>
                      <a:cubicBezTo>
                        <a:pt x="5" y="1"/>
                        <a:pt x="7" y="0"/>
                        <a:pt x="10" y="0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cubicBezTo>
                        <a:pt x="244" y="0"/>
                        <a:pt x="246" y="1"/>
                        <a:pt x="248" y="2"/>
                      </a:cubicBezTo>
                      <a:cubicBezTo>
                        <a:pt x="250" y="4"/>
                        <a:pt x="251" y="6"/>
                        <a:pt x="251" y="9"/>
                      </a:cubicBezTo>
                      <a:cubicBezTo>
                        <a:pt x="251" y="143"/>
                        <a:pt x="251" y="143"/>
                        <a:pt x="251" y="143"/>
                      </a:cubicBezTo>
                      <a:cubicBezTo>
                        <a:pt x="274" y="164"/>
                        <a:pt x="274" y="164"/>
                        <a:pt x="274" y="164"/>
                      </a:cubicBezTo>
                      <a:cubicBezTo>
                        <a:pt x="276" y="166"/>
                        <a:pt x="277" y="169"/>
                        <a:pt x="277" y="171"/>
                      </a:cubicBezTo>
                      <a:close/>
                      <a:moveTo>
                        <a:pt x="3" y="2"/>
                      </a:move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0" y="295"/>
                        <a:pt x="0" y="295"/>
                        <a:pt x="0" y="295"/>
                      </a:cubicBezTo>
                      <a:cubicBezTo>
                        <a:pt x="0" y="298"/>
                        <a:pt x="1" y="300"/>
                        <a:pt x="3" y="302"/>
                      </a:cubicBezTo>
                      <a:cubicBezTo>
                        <a:pt x="5" y="304"/>
                        <a:pt x="7" y="305"/>
                        <a:pt x="10" y="305"/>
                      </a:cubicBezTo>
                      <a:cubicBezTo>
                        <a:pt x="199" y="305"/>
                        <a:pt x="199" y="305"/>
                        <a:pt x="199" y="305"/>
                      </a:cubicBezTo>
                      <a:cubicBezTo>
                        <a:pt x="199" y="191"/>
                        <a:pt x="199" y="191"/>
                        <a:pt x="199" y="191"/>
                      </a:cubicBezTo>
                      <a:cubicBezTo>
                        <a:pt x="204" y="185"/>
                        <a:pt x="216" y="171"/>
                        <a:pt x="216" y="171"/>
                      </a:cubicBezTo>
                      <a:cubicBezTo>
                        <a:pt x="220" y="166"/>
                        <a:pt x="222" y="161"/>
                        <a:pt x="222" y="155"/>
                      </a:cubicBezTo>
                      <a:cubicBezTo>
                        <a:pt x="222" y="56"/>
                        <a:pt x="222" y="56"/>
                        <a:pt x="222" y="56"/>
                      </a:cubicBezTo>
                      <a:cubicBezTo>
                        <a:pt x="222" y="44"/>
                        <a:pt x="214" y="35"/>
                        <a:pt x="202" y="32"/>
                      </a:cubicBez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7" y="0"/>
                        <a:pt x="5" y="1"/>
                        <a:pt x="3" y="2"/>
                      </a:cubicBezTo>
                      <a:close/>
                      <a:moveTo>
                        <a:pt x="200" y="47"/>
                      </a:move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9" y="10"/>
                        <a:pt x="6" y="11"/>
                        <a:pt x="4" y="13"/>
                      </a:cubicBezTo>
                      <a:cubicBezTo>
                        <a:pt x="2" y="14"/>
                        <a:pt x="0" y="17"/>
                        <a:pt x="0" y="20"/>
                      </a:cubicBezTo>
                      <a:cubicBezTo>
                        <a:pt x="0" y="302"/>
                        <a:pt x="0" y="302"/>
                        <a:pt x="0" y="302"/>
                      </a:cubicBezTo>
                      <a:cubicBezTo>
                        <a:pt x="0" y="307"/>
                        <a:pt x="4" y="311"/>
                        <a:pt x="8" y="311"/>
                      </a:cubicBezTo>
                      <a:cubicBezTo>
                        <a:pt x="173" y="343"/>
                        <a:pt x="173" y="343"/>
                        <a:pt x="173" y="343"/>
                      </a:cubicBezTo>
                      <a:cubicBezTo>
                        <a:pt x="176" y="344"/>
                        <a:pt x="179" y="343"/>
                        <a:pt x="181" y="341"/>
                      </a:cubicBezTo>
                      <a:cubicBezTo>
                        <a:pt x="183" y="339"/>
                        <a:pt x="184" y="337"/>
                        <a:pt x="184" y="334"/>
                      </a:cubicBezTo>
                      <a:cubicBezTo>
                        <a:pt x="184" y="185"/>
                        <a:pt x="184" y="185"/>
                        <a:pt x="184" y="185"/>
                      </a:cubicBezTo>
                      <a:cubicBezTo>
                        <a:pt x="205" y="161"/>
                        <a:pt x="205" y="161"/>
                        <a:pt x="205" y="161"/>
                      </a:cubicBezTo>
                      <a:cubicBezTo>
                        <a:pt x="206" y="159"/>
                        <a:pt x="207" y="157"/>
                        <a:pt x="207" y="155"/>
                      </a:cubicBezTo>
                      <a:cubicBezTo>
                        <a:pt x="207" y="56"/>
                        <a:pt x="207" y="56"/>
                        <a:pt x="207" y="56"/>
                      </a:cubicBezTo>
                      <a:cubicBezTo>
                        <a:pt x="207" y="51"/>
                        <a:pt x="204" y="48"/>
                        <a:pt x="200" y="4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>
                  <a:noFill/>
                  <a:headEnd type="none" w="med" len="med"/>
                  <a:tailEnd type="none" w="med" len="med"/>
                </a:ln>
                <a:effectLst/>
                <a:ex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474391" fontAlgn="base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sz="1221" kern="0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latin typeface="Segoe UI"/>
                    <a:ea typeface="Segoe UI" pitchFamily="34" charset="0"/>
                    <a:cs typeface="Segoe UI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10194054" y="5974450"/>
                  <a:ext cx="947632" cy="489365"/>
                </a:xfrm>
                <a:prstGeom prst="rect">
                  <a:avLst/>
                </a:prstGeom>
                <a:noFill/>
              </p:spPr>
              <p:txBody>
                <a:bodyPr wrap="none" lIns="179285" tIns="143428" rIns="179285" bIns="143428" rtlCol="0">
                  <a:spAutoFit/>
                </a:bodyPr>
                <a:lstStyle/>
                <a:p>
                  <a:pPr defTabSz="896386">
                    <a:lnSpc>
                      <a:spcPct val="90000"/>
                    </a:lnSpc>
                    <a:spcAft>
                      <a:spcPts val="588"/>
                    </a:spcAft>
                    <a:defRPr/>
                  </a:pPr>
                  <a:r>
                    <a:rPr lang="en-US" sz="1372" kern="0" dirty="0">
                      <a:gradFill>
                        <a:gsLst>
                          <a:gs pos="2917">
                            <a:srgbClr val="505050"/>
                          </a:gs>
                          <a:gs pos="30000">
                            <a:srgbClr val="505050"/>
                          </a:gs>
                        </a:gsLst>
                        <a:lin ang="5400000" scaled="0"/>
                      </a:gradFill>
                      <a:latin typeface="Segoe UI"/>
                    </a:rPr>
                    <a:t>Folders</a:t>
                  </a:r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8732837" y="5445078"/>
                <a:ext cx="1009507" cy="859864"/>
                <a:chOff x="8895273" y="5581448"/>
                <a:chExt cx="1009507" cy="859864"/>
              </a:xfrm>
            </p:grpSpPr>
            <p:sp>
              <p:nvSpPr>
                <p:cNvPr id="18" name="Freeform 26"/>
                <p:cNvSpPr>
                  <a:spLocks noEditPoints="1"/>
                </p:cNvSpPr>
                <p:nvPr/>
              </p:nvSpPr>
              <p:spPr bwMode="auto">
                <a:xfrm>
                  <a:off x="9224777" y="5581448"/>
                  <a:ext cx="360363" cy="420688"/>
                </a:xfrm>
                <a:custGeom>
                  <a:avLst/>
                  <a:gdLst>
                    <a:gd name="T0" fmla="*/ 227 w 227"/>
                    <a:gd name="T1" fmla="*/ 28 h 265"/>
                    <a:gd name="T2" fmla="*/ 189 w 227"/>
                    <a:gd name="T3" fmla="*/ 0 h 265"/>
                    <a:gd name="T4" fmla="*/ 0 w 227"/>
                    <a:gd name="T5" fmla="*/ 0 h 265"/>
                    <a:gd name="T6" fmla="*/ 0 w 227"/>
                    <a:gd name="T7" fmla="*/ 123 h 265"/>
                    <a:gd name="T8" fmla="*/ 0 w 227"/>
                    <a:gd name="T9" fmla="*/ 142 h 265"/>
                    <a:gd name="T10" fmla="*/ 0 w 227"/>
                    <a:gd name="T11" fmla="*/ 265 h 265"/>
                    <a:gd name="T12" fmla="*/ 189 w 227"/>
                    <a:gd name="T13" fmla="*/ 265 h 265"/>
                    <a:gd name="T14" fmla="*/ 227 w 227"/>
                    <a:gd name="T15" fmla="*/ 236 h 265"/>
                    <a:gd name="T16" fmla="*/ 227 w 227"/>
                    <a:gd name="T17" fmla="*/ 28 h 265"/>
                    <a:gd name="T18" fmla="*/ 170 w 227"/>
                    <a:gd name="T19" fmla="*/ 246 h 265"/>
                    <a:gd name="T20" fmla="*/ 19 w 227"/>
                    <a:gd name="T21" fmla="*/ 246 h 265"/>
                    <a:gd name="T22" fmla="*/ 19 w 227"/>
                    <a:gd name="T23" fmla="*/ 142 h 265"/>
                    <a:gd name="T24" fmla="*/ 170 w 227"/>
                    <a:gd name="T25" fmla="*/ 142 h 265"/>
                    <a:gd name="T26" fmla="*/ 170 w 227"/>
                    <a:gd name="T27" fmla="*/ 246 h 265"/>
                    <a:gd name="T28" fmla="*/ 170 w 227"/>
                    <a:gd name="T29" fmla="*/ 123 h 265"/>
                    <a:gd name="T30" fmla="*/ 19 w 227"/>
                    <a:gd name="T31" fmla="*/ 123 h 265"/>
                    <a:gd name="T32" fmla="*/ 19 w 227"/>
                    <a:gd name="T33" fmla="*/ 19 h 265"/>
                    <a:gd name="T34" fmla="*/ 170 w 227"/>
                    <a:gd name="T35" fmla="*/ 19 h 265"/>
                    <a:gd name="T36" fmla="*/ 170 w 227"/>
                    <a:gd name="T37" fmla="*/ 123 h 265"/>
                    <a:gd name="T38" fmla="*/ 208 w 227"/>
                    <a:gd name="T39" fmla="*/ 227 h 265"/>
                    <a:gd name="T40" fmla="*/ 189 w 227"/>
                    <a:gd name="T41" fmla="*/ 241 h 265"/>
                    <a:gd name="T42" fmla="*/ 189 w 227"/>
                    <a:gd name="T43" fmla="*/ 24 h 265"/>
                    <a:gd name="T44" fmla="*/ 208 w 227"/>
                    <a:gd name="T45" fmla="*/ 38 h 265"/>
                    <a:gd name="T46" fmla="*/ 208 w 227"/>
                    <a:gd name="T47" fmla="*/ 227 h 265"/>
                    <a:gd name="T48" fmla="*/ 132 w 227"/>
                    <a:gd name="T49" fmla="*/ 180 h 265"/>
                    <a:gd name="T50" fmla="*/ 56 w 227"/>
                    <a:gd name="T51" fmla="*/ 180 h 265"/>
                    <a:gd name="T52" fmla="*/ 56 w 227"/>
                    <a:gd name="T53" fmla="*/ 161 h 265"/>
                    <a:gd name="T54" fmla="*/ 132 w 227"/>
                    <a:gd name="T55" fmla="*/ 161 h 265"/>
                    <a:gd name="T56" fmla="*/ 132 w 227"/>
                    <a:gd name="T57" fmla="*/ 180 h 265"/>
                    <a:gd name="T58" fmla="*/ 132 w 227"/>
                    <a:gd name="T59" fmla="*/ 57 h 265"/>
                    <a:gd name="T60" fmla="*/ 56 w 227"/>
                    <a:gd name="T61" fmla="*/ 57 h 265"/>
                    <a:gd name="T62" fmla="*/ 56 w 227"/>
                    <a:gd name="T63" fmla="*/ 38 h 265"/>
                    <a:gd name="T64" fmla="*/ 132 w 227"/>
                    <a:gd name="T65" fmla="*/ 38 h 265"/>
                    <a:gd name="T66" fmla="*/ 132 w 227"/>
                    <a:gd name="T67" fmla="*/ 57 h 2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227" h="265">
                      <a:moveTo>
                        <a:pt x="227" y="28"/>
                      </a:moveTo>
                      <a:lnTo>
                        <a:pt x="189" y="0"/>
                      </a:lnTo>
                      <a:lnTo>
                        <a:pt x="0" y="0"/>
                      </a:lnTo>
                      <a:lnTo>
                        <a:pt x="0" y="123"/>
                      </a:lnTo>
                      <a:lnTo>
                        <a:pt x="0" y="142"/>
                      </a:lnTo>
                      <a:lnTo>
                        <a:pt x="0" y="265"/>
                      </a:lnTo>
                      <a:lnTo>
                        <a:pt x="189" y="265"/>
                      </a:lnTo>
                      <a:lnTo>
                        <a:pt x="227" y="236"/>
                      </a:lnTo>
                      <a:lnTo>
                        <a:pt x="227" y="28"/>
                      </a:lnTo>
                      <a:close/>
                      <a:moveTo>
                        <a:pt x="170" y="246"/>
                      </a:moveTo>
                      <a:lnTo>
                        <a:pt x="19" y="246"/>
                      </a:lnTo>
                      <a:lnTo>
                        <a:pt x="19" y="142"/>
                      </a:lnTo>
                      <a:lnTo>
                        <a:pt x="170" y="142"/>
                      </a:lnTo>
                      <a:lnTo>
                        <a:pt x="170" y="246"/>
                      </a:lnTo>
                      <a:close/>
                      <a:moveTo>
                        <a:pt x="170" y="123"/>
                      </a:moveTo>
                      <a:lnTo>
                        <a:pt x="19" y="123"/>
                      </a:lnTo>
                      <a:lnTo>
                        <a:pt x="19" y="19"/>
                      </a:lnTo>
                      <a:lnTo>
                        <a:pt x="170" y="19"/>
                      </a:lnTo>
                      <a:lnTo>
                        <a:pt x="170" y="123"/>
                      </a:lnTo>
                      <a:close/>
                      <a:moveTo>
                        <a:pt x="208" y="227"/>
                      </a:moveTo>
                      <a:lnTo>
                        <a:pt x="189" y="241"/>
                      </a:lnTo>
                      <a:lnTo>
                        <a:pt x="189" y="24"/>
                      </a:lnTo>
                      <a:lnTo>
                        <a:pt x="208" y="38"/>
                      </a:lnTo>
                      <a:lnTo>
                        <a:pt x="208" y="227"/>
                      </a:lnTo>
                      <a:close/>
                      <a:moveTo>
                        <a:pt x="132" y="180"/>
                      </a:moveTo>
                      <a:lnTo>
                        <a:pt x="56" y="180"/>
                      </a:lnTo>
                      <a:lnTo>
                        <a:pt x="56" y="161"/>
                      </a:lnTo>
                      <a:lnTo>
                        <a:pt x="132" y="161"/>
                      </a:lnTo>
                      <a:lnTo>
                        <a:pt x="132" y="180"/>
                      </a:lnTo>
                      <a:close/>
                      <a:moveTo>
                        <a:pt x="132" y="57"/>
                      </a:moveTo>
                      <a:lnTo>
                        <a:pt x="56" y="57"/>
                      </a:lnTo>
                      <a:lnTo>
                        <a:pt x="56" y="38"/>
                      </a:lnTo>
                      <a:lnTo>
                        <a:pt x="132" y="38"/>
                      </a:lnTo>
                      <a:lnTo>
                        <a:pt x="132" y="5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2"/>
                  </a:solidFill>
                </a:ln>
              </p:spPr>
              <p:txBody>
                <a:bodyPr vert="horz" wrap="square" lIns="89642" tIns="44821" rIns="89642" bIns="4482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386">
                    <a:defRPr/>
                  </a:pPr>
                  <a:endParaRPr lang="en-US" sz="1765" kern="0" dirty="0">
                    <a:solidFill>
                      <a:sysClr val="windowText" lastClr="000000"/>
                    </a:solidFill>
                    <a:latin typeface="Segoe UI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8895273" y="5951947"/>
                  <a:ext cx="1009507" cy="489365"/>
                </a:xfrm>
                <a:prstGeom prst="rect">
                  <a:avLst/>
                </a:prstGeom>
                <a:noFill/>
              </p:spPr>
              <p:txBody>
                <a:bodyPr wrap="none" lIns="179285" tIns="143428" rIns="179285" bIns="143428" rtlCol="0">
                  <a:spAutoFit/>
                </a:bodyPr>
                <a:lstStyle/>
                <a:p>
                  <a:pPr defTabSz="896386">
                    <a:lnSpc>
                      <a:spcPct val="90000"/>
                    </a:lnSpc>
                    <a:spcAft>
                      <a:spcPts val="588"/>
                    </a:spcAft>
                    <a:defRPr/>
                  </a:pPr>
                  <a:r>
                    <a:rPr lang="en-US" sz="1372" kern="0" dirty="0">
                      <a:gradFill>
                        <a:gsLst>
                          <a:gs pos="2917">
                            <a:srgbClr val="505050"/>
                          </a:gs>
                          <a:gs pos="30000">
                            <a:srgbClr val="505050"/>
                          </a:gs>
                        </a:gsLst>
                        <a:lin ang="5400000" scaled="0"/>
                      </a:gradFill>
                      <a:latin typeface="Segoe UI"/>
                    </a:rPr>
                    <a:t>Registry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19587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Images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42" y="5147147"/>
            <a:ext cx="2636973" cy="1381920"/>
            <a:chOff x="1951037" y="4049747"/>
            <a:chExt cx="2689850" cy="140963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4342" y="3567910"/>
            <a:ext cx="2636973" cy="1381920"/>
            <a:chOff x="1951037" y="4049747"/>
            <a:chExt cx="2689850" cy="140963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IIS</a:t>
              </a:r>
            </a:p>
          </p:txBody>
        </p:sp>
        <p:sp>
          <p:nvSpPr>
            <p:cNvPr id="11" name="Right Bracket 10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8932" y="1988083"/>
            <a:ext cx="2636973" cy="1381920"/>
            <a:chOff x="1951037" y="4049747"/>
            <a:chExt cx="2689850" cy="140963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My Website</a:t>
              </a:r>
            </a:p>
          </p:txBody>
        </p:sp>
        <p:sp>
          <p:nvSpPr>
            <p:cNvPr id="16" name="Right Bracket 1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7" name="Left Bracket 1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821" y="5530346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Base Image (OS)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49" y="3951109"/>
            <a:ext cx="3435029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21" y="2371282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3411560" y="2380235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4" name="Arrow: Right 23"/>
          <p:cNvSpPr/>
          <p:nvPr/>
        </p:nvSpPr>
        <p:spPr bwMode="auto">
          <a:xfrm>
            <a:off x="3392736" y="3960062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5" name="Arrow: Right 24"/>
          <p:cNvSpPr/>
          <p:nvPr/>
        </p:nvSpPr>
        <p:spPr bwMode="auto">
          <a:xfrm>
            <a:off x="3391152" y="5539299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44728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Triangle 17"/>
          <p:cNvSpPr/>
          <p:nvPr/>
        </p:nvSpPr>
        <p:spPr bwMode="auto">
          <a:xfrm rot="2340000">
            <a:off x="6737294" y="4379108"/>
            <a:ext cx="1649422" cy="2043849"/>
          </a:xfrm>
          <a:prstGeom prst="rtTriangle">
            <a:avLst/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lumMod val="45000"/>
                  <a:lumOff val="5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Images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42" y="5147147"/>
            <a:ext cx="2636973" cy="1381920"/>
            <a:chOff x="1951037" y="4049747"/>
            <a:chExt cx="2689850" cy="140963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4342" y="3567910"/>
            <a:ext cx="2636973" cy="1381920"/>
            <a:chOff x="1951037" y="4049747"/>
            <a:chExt cx="2689850" cy="140963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IIS</a:t>
              </a:r>
            </a:p>
          </p:txBody>
        </p:sp>
        <p:sp>
          <p:nvSpPr>
            <p:cNvPr id="11" name="Right Bracket 10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8932" y="1988083"/>
            <a:ext cx="2636973" cy="1381920"/>
            <a:chOff x="1951037" y="4049747"/>
            <a:chExt cx="2689850" cy="140963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My Website</a:t>
              </a:r>
            </a:p>
          </p:txBody>
        </p:sp>
        <p:sp>
          <p:nvSpPr>
            <p:cNvPr id="16" name="Right Bracket 1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7" name="Left Bracket 1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821" y="5530346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Base Image (OS)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49" y="3951109"/>
            <a:ext cx="3435029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21" y="2371282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3411560" y="2380235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4" name="Arrow: Right 23"/>
          <p:cNvSpPr/>
          <p:nvPr/>
        </p:nvSpPr>
        <p:spPr bwMode="auto">
          <a:xfrm>
            <a:off x="3392736" y="3960062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5" name="Arrow: Right 24"/>
          <p:cNvSpPr/>
          <p:nvPr/>
        </p:nvSpPr>
        <p:spPr bwMode="auto">
          <a:xfrm>
            <a:off x="3391152" y="5539299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62791" y="4101319"/>
            <a:ext cx="4332720" cy="2596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Image Contents</a:t>
            </a:r>
          </a:p>
        </p:txBody>
      </p:sp>
      <p:sp>
        <p:nvSpPr>
          <p:cNvPr id="26" name="Rectangle: Rounded Corners 25"/>
          <p:cNvSpPr/>
          <p:nvPr/>
        </p:nvSpPr>
        <p:spPr bwMode="auto">
          <a:xfrm>
            <a:off x="8982130" y="4622923"/>
            <a:ext cx="2841637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Folders and Files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53038" y="5359863"/>
            <a:ext cx="93566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License.txt</a:t>
            </a:r>
          </a:p>
        </p:txBody>
      </p:sp>
      <p:sp>
        <p:nvSpPr>
          <p:cNvPr id="28" name="Freeform 5"/>
          <p:cNvSpPr>
            <a:spLocks noChangeAspect="1" noEditPoints="1"/>
          </p:cNvSpPr>
          <p:nvPr/>
        </p:nvSpPr>
        <p:spPr bwMode="black">
          <a:xfrm>
            <a:off x="9472268" y="5081890"/>
            <a:ext cx="317477" cy="410704"/>
          </a:xfrm>
          <a:custGeom>
            <a:avLst/>
            <a:gdLst>
              <a:gd name="T0" fmla="*/ 277 w 2806"/>
              <a:gd name="T1" fmla="*/ 288 h 3630"/>
              <a:gd name="T2" fmla="*/ 277 w 2806"/>
              <a:gd name="T3" fmla="*/ 3341 h 3630"/>
              <a:gd name="T4" fmla="*/ 2529 w 2806"/>
              <a:gd name="T5" fmla="*/ 3341 h 3630"/>
              <a:gd name="T6" fmla="*/ 2529 w 2806"/>
              <a:gd name="T7" fmla="*/ 1138 h 3630"/>
              <a:gd name="T8" fmla="*/ 1681 w 2806"/>
              <a:gd name="T9" fmla="*/ 288 h 3630"/>
              <a:gd name="T10" fmla="*/ 277 w 2806"/>
              <a:gd name="T11" fmla="*/ 288 h 3630"/>
              <a:gd name="T12" fmla="*/ 277 w 2806"/>
              <a:gd name="T13" fmla="*/ 288 h 3630"/>
              <a:gd name="T14" fmla="*/ 0 w 2806"/>
              <a:gd name="T15" fmla="*/ 0 h 3630"/>
              <a:gd name="T16" fmla="*/ 1392 w 2806"/>
              <a:gd name="T17" fmla="*/ 0 h 3630"/>
              <a:gd name="T18" fmla="*/ 1757 w 2806"/>
              <a:gd name="T19" fmla="*/ 0 h 3630"/>
              <a:gd name="T20" fmla="*/ 2806 w 2806"/>
              <a:gd name="T21" fmla="*/ 1048 h 3630"/>
              <a:gd name="T22" fmla="*/ 2806 w 2806"/>
              <a:gd name="T23" fmla="*/ 3630 h 3630"/>
              <a:gd name="T24" fmla="*/ 0 w 2806"/>
              <a:gd name="T25" fmla="*/ 3630 h 3630"/>
              <a:gd name="T26" fmla="*/ 0 w 2806"/>
              <a:gd name="T27" fmla="*/ 0 h 3630"/>
              <a:gd name="T28" fmla="*/ 0 w 2806"/>
              <a:gd name="T29" fmla="*/ 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6" h="3630">
                <a:moveTo>
                  <a:pt x="277" y="288"/>
                </a:moveTo>
                <a:lnTo>
                  <a:pt x="277" y="3341"/>
                </a:lnTo>
                <a:lnTo>
                  <a:pt x="2529" y="3341"/>
                </a:lnTo>
                <a:lnTo>
                  <a:pt x="2529" y="1138"/>
                </a:lnTo>
                <a:lnTo>
                  <a:pt x="1681" y="288"/>
                </a:lnTo>
                <a:lnTo>
                  <a:pt x="277" y="288"/>
                </a:lnTo>
                <a:lnTo>
                  <a:pt x="277" y="288"/>
                </a:lnTo>
                <a:close/>
                <a:moveTo>
                  <a:pt x="0" y="0"/>
                </a:moveTo>
                <a:lnTo>
                  <a:pt x="1392" y="0"/>
                </a:lnTo>
                <a:lnTo>
                  <a:pt x="1757" y="0"/>
                </a:lnTo>
                <a:lnTo>
                  <a:pt x="2806" y="1048"/>
                </a:lnTo>
                <a:lnTo>
                  <a:pt x="2806" y="3630"/>
                </a:lnTo>
                <a:lnTo>
                  <a:pt x="0" y="3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372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29" name="Freeform 79"/>
          <p:cNvSpPr>
            <a:spLocks noChangeAspect="1" noEditPoints="1"/>
          </p:cNvSpPr>
          <p:nvPr/>
        </p:nvSpPr>
        <p:spPr bwMode="black">
          <a:xfrm>
            <a:off x="10256126" y="50818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8337" y="5360369"/>
            <a:ext cx="842948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PerfLogs</a:t>
            </a:r>
          </a:p>
        </p:txBody>
      </p:sp>
      <p:sp>
        <p:nvSpPr>
          <p:cNvPr id="31" name="Freeform 79"/>
          <p:cNvSpPr>
            <a:spLocks noChangeAspect="1" noEditPoints="1"/>
          </p:cNvSpPr>
          <p:nvPr/>
        </p:nvSpPr>
        <p:spPr bwMode="black">
          <a:xfrm>
            <a:off x="11027609" y="50818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32679" y="5365283"/>
            <a:ext cx="1116387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Program Files</a:t>
            </a:r>
          </a:p>
        </p:txBody>
      </p:sp>
      <p:sp>
        <p:nvSpPr>
          <p:cNvPr id="33" name="Freeform 79"/>
          <p:cNvSpPr>
            <a:spLocks noChangeAspect="1" noEditPoints="1"/>
          </p:cNvSpPr>
          <p:nvPr/>
        </p:nvSpPr>
        <p:spPr bwMode="black">
          <a:xfrm>
            <a:off x="9467741" y="585425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09124" y="6139262"/>
            <a:ext cx="141968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Program Files (x86)</a:t>
            </a:r>
          </a:p>
        </p:txBody>
      </p:sp>
      <p:sp>
        <p:nvSpPr>
          <p:cNvPr id="35" name="Freeform 79"/>
          <p:cNvSpPr>
            <a:spLocks noChangeAspect="1" noEditPoints="1"/>
          </p:cNvSpPr>
          <p:nvPr/>
        </p:nvSpPr>
        <p:spPr bwMode="black">
          <a:xfrm>
            <a:off x="10256126" y="58507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97126" y="6131891"/>
            <a:ext cx="665369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Users</a:t>
            </a:r>
          </a:p>
        </p:txBody>
      </p:sp>
      <p:sp>
        <p:nvSpPr>
          <p:cNvPr id="37" name="Freeform 79"/>
          <p:cNvSpPr>
            <a:spLocks noChangeAspect="1" noEditPoints="1"/>
          </p:cNvSpPr>
          <p:nvPr/>
        </p:nvSpPr>
        <p:spPr bwMode="black">
          <a:xfrm>
            <a:off x="11027609" y="58507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51544" y="6136805"/>
            <a:ext cx="87280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Windows</a:t>
            </a:r>
          </a:p>
        </p:txBody>
      </p:sp>
      <p:sp>
        <p:nvSpPr>
          <p:cNvPr id="39" name="Rectangle: Rounded Corners 38"/>
          <p:cNvSpPr/>
          <p:nvPr/>
        </p:nvSpPr>
        <p:spPr bwMode="auto">
          <a:xfrm>
            <a:off x="7642511" y="4622923"/>
            <a:ext cx="1260119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Registry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611369" y="5159074"/>
            <a:ext cx="696800" cy="743501"/>
            <a:chOff x="6648789" y="5033428"/>
            <a:chExt cx="710772" cy="758410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48789" y="5357873"/>
              <a:ext cx="710772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HKLM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54482" y="5159074"/>
            <a:ext cx="688941" cy="743501"/>
            <a:chOff x="6652797" y="5033428"/>
            <a:chExt cx="702756" cy="758410"/>
          </a:xfrm>
        </p:grpSpPr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52797" y="5357873"/>
              <a:ext cx="70275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HKCU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0058" y="5902575"/>
            <a:ext cx="677942" cy="743501"/>
            <a:chOff x="6658407" y="5033428"/>
            <a:chExt cx="691536" cy="758410"/>
          </a:xfrm>
        </p:grpSpPr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58407" y="5357873"/>
              <a:ext cx="69153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HKCR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0526" y="5893830"/>
            <a:ext cx="610367" cy="743501"/>
            <a:chOff x="6692872" y="5033428"/>
            <a:chExt cx="622606" cy="758410"/>
          </a:xfrm>
        </p:grpSpPr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92872" y="5357873"/>
              <a:ext cx="62260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801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6" grpId="0" animBg="1"/>
      <p:bldP spid="27" grpId="0"/>
      <p:bldP spid="28" grpId="0" animBg="1"/>
      <p:bldP spid="29" grpId="0" animBg="1"/>
      <p:bldP spid="30" grpId="0"/>
      <p:bldP spid="31" grpId="0" animBg="1"/>
      <p:bldP spid="32" grpId="0"/>
      <p:bldP spid="33" grpId="0" animBg="1"/>
      <p:bldP spid="34" grpId="0"/>
      <p:bldP spid="35" grpId="0" animBg="1"/>
      <p:bldP spid="36" grpId="0"/>
      <p:bldP spid="37" grpId="0" animBg="1"/>
      <p:bldP spid="38" grpId="0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ight Triangle 51"/>
          <p:cNvSpPr/>
          <p:nvPr/>
        </p:nvSpPr>
        <p:spPr bwMode="auto">
          <a:xfrm rot="2340000">
            <a:off x="6761148" y="1628609"/>
            <a:ext cx="1649422" cy="2043849"/>
          </a:xfrm>
          <a:prstGeom prst="rtTriangle">
            <a:avLst/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lumMod val="45000"/>
                  <a:lumOff val="5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18" name="Right Triangle 17"/>
          <p:cNvSpPr/>
          <p:nvPr/>
        </p:nvSpPr>
        <p:spPr bwMode="auto">
          <a:xfrm rot="2340000">
            <a:off x="6737294" y="4379108"/>
            <a:ext cx="1649422" cy="2043849"/>
          </a:xfrm>
          <a:prstGeom prst="rtTriangle">
            <a:avLst/>
          </a:prstGeom>
          <a:gradFill flip="none" rotWithShape="1">
            <a:gsLst>
              <a:gs pos="0">
                <a:schemeClr val="tx2"/>
              </a:gs>
              <a:gs pos="6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  <a:lumMod val="45000"/>
                  <a:lumOff val="5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Container Images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004342" y="5147147"/>
            <a:ext cx="2636973" cy="1381920"/>
            <a:chOff x="1951037" y="4049747"/>
            <a:chExt cx="2689850" cy="1409630"/>
          </a:xfrm>
        </p:grpSpPr>
        <p:sp>
          <p:nvSpPr>
            <p:cNvPr id="5" name="Rectangle 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" name="Right Bracket 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7" name="Left Bracket 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4004342" y="3567910"/>
            <a:ext cx="2636973" cy="1381920"/>
            <a:chOff x="1951037" y="4049747"/>
            <a:chExt cx="2689850" cy="1409630"/>
          </a:xfrm>
        </p:grpSpPr>
        <p:sp>
          <p:nvSpPr>
            <p:cNvPr id="10" name="Rectangle 9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IIS</a:t>
              </a:r>
            </a:p>
          </p:txBody>
        </p:sp>
        <p:sp>
          <p:nvSpPr>
            <p:cNvPr id="11" name="Right Bracket 10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2" name="Left Bracket 11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008932" y="1988083"/>
            <a:ext cx="2636973" cy="1381920"/>
            <a:chOff x="1951037" y="4049747"/>
            <a:chExt cx="2689850" cy="140963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My Website</a:t>
              </a:r>
            </a:p>
          </p:txBody>
        </p:sp>
        <p:sp>
          <p:nvSpPr>
            <p:cNvPr id="16" name="Right Bracket 15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17" name="Left Bracket 16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7821" y="5530346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Base Image (OS)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549" y="3951109"/>
            <a:ext cx="3435029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 Framework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821" y="2371282"/>
            <a:ext cx="3452757" cy="615522"/>
          </a:xfrm>
          <a:prstGeom prst="rect">
            <a:avLst/>
          </a:prstGeom>
          <a:noFill/>
        </p:spPr>
        <p:txBody>
          <a:bodyPr wrap="square" lIns="179285" tIns="143428" rIns="179285" bIns="143428" rtlCol="0">
            <a:spAutoFit/>
          </a:bodyPr>
          <a:lstStyle/>
          <a:p>
            <a:pPr algn="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2353" kern="0" dirty="0">
                <a:gradFill>
                  <a:gsLst>
                    <a:gs pos="2917">
                      <a:srgbClr val="505050"/>
                    </a:gs>
                    <a:gs pos="30000">
                      <a:srgbClr val="505050"/>
                    </a:gs>
                  </a:gsLst>
                  <a:lin ang="5400000" scaled="0"/>
                </a:gradFill>
                <a:latin typeface="Segoe UI"/>
              </a:rPr>
              <a:t>Application</a:t>
            </a:r>
          </a:p>
        </p:txBody>
      </p:sp>
      <p:sp>
        <p:nvSpPr>
          <p:cNvPr id="3" name="Arrow: Right 2"/>
          <p:cNvSpPr/>
          <p:nvPr/>
        </p:nvSpPr>
        <p:spPr bwMode="auto">
          <a:xfrm>
            <a:off x="3411560" y="2380235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4" name="Arrow: Right 23"/>
          <p:cNvSpPr/>
          <p:nvPr/>
        </p:nvSpPr>
        <p:spPr bwMode="auto">
          <a:xfrm>
            <a:off x="3392736" y="3960062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5" name="Arrow: Right 24"/>
          <p:cNvSpPr/>
          <p:nvPr/>
        </p:nvSpPr>
        <p:spPr bwMode="auto">
          <a:xfrm>
            <a:off x="3391152" y="5539299"/>
            <a:ext cx="522914" cy="597617"/>
          </a:xfrm>
          <a:prstGeom prst="rightArrow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61" kern="0" dirty="0">
              <a:gradFill>
                <a:gsLst>
                  <a:gs pos="5439">
                    <a:srgbClr val="F8F8F8"/>
                  </a:gs>
                  <a:gs pos="10000">
                    <a:srgbClr val="F8F8F8"/>
                  </a:gs>
                </a:gsLst>
                <a:lin ang="5400000" scaled="0"/>
              </a:gradFill>
              <a:latin typeface="Segoe UI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7562791" y="4101319"/>
            <a:ext cx="4332720" cy="2596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Image Contents</a:t>
            </a:r>
          </a:p>
        </p:txBody>
      </p:sp>
      <p:sp>
        <p:nvSpPr>
          <p:cNvPr id="26" name="Rectangle: Rounded Corners 25"/>
          <p:cNvSpPr/>
          <p:nvPr/>
        </p:nvSpPr>
        <p:spPr bwMode="auto">
          <a:xfrm>
            <a:off x="8982130" y="4622923"/>
            <a:ext cx="2841637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Folders and Files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53038" y="5359863"/>
            <a:ext cx="93566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License.txt</a:t>
            </a:r>
          </a:p>
        </p:txBody>
      </p:sp>
      <p:sp>
        <p:nvSpPr>
          <p:cNvPr id="28" name="Freeform 5"/>
          <p:cNvSpPr>
            <a:spLocks noChangeAspect="1" noEditPoints="1"/>
          </p:cNvSpPr>
          <p:nvPr/>
        </p:nvSpPr>
        <p:spPr bwMode="black">
          <a:xfrm>
            <a:off x="9472268" y="5081890"/>
            <a:ext cx="317477" cy="410704"/>
          </a:xfrm>
          <a:custGeom>
            <a:avLst/>
            <a:gdLst>
              <a:gd name="T0" fmla="*/ 277 w 2806"/>
              <a:gd name="T1" fmla="*/ 288 h 3630"/>
              <a:gd name="T2" fmla="*/ 277 w 2806"/>
              <a:gd name="T3" fmla="*/ 3341 h 3630"/>
              <a:gd name="T4" fmla="*/ 2529 w 2806"/>
              <a:gd name="T5" fmla="*/ 3341 h 3630"/>
              <a:gd name="T6" fmla="*/ 2529 w 2806"/>
              <a:gd name="T7" fmla="*/ 1138 h 3630"/>
              <a:gd name="T8" fmla="*/ 1681 w 2806"/>
              <a:gd name="T9" fmla="*/ 288 h 3630"/>
              <a:gd name="T10" fmla="*/ 277 w 2806"/>
              <a:gd name="T11" fmla="*/ 288 h 3630"/>
              <a:gd name="T12" fmla="*/ 277 w 2806"/>
              <a:gd name="T13" fmla="*/ 288 h 3630"/>
              <a:gd name="T14" fmla="*/ 0 w 2806"/>
              <a:gd name="T15" fmla="*/ 0 h 3630"/>
              <a:gd name="T16" fmla="*/ 1392 w 2806"/>
              <a:gd name="T17" fmla="*/ 0 h 3630"/>
              <a:gd name="T18" fmla="*/ 1757 w 2806"/>
              <a:gd name="T19" fmla="*/ 0 h 3630"/>
              <a:gd name="T20" fmla="*/ 2806 w 2806"/>
              <a:gd name="T21" fmla="*/ 1048 h 3630"/>
              <a:gd name="T22" fmla="*/ 2806 w 2806"/>
              <a:gd name="T23" fmla="*/ 3630 h 3630"/>
              <a:gd name="T24" fmla="*/ 0 w 2806"/>
              <a:gd name="T25" fmla="*/ 3630 h 3630"/>
              <a:gd name="T26" fmla="*/ 0 w 2806"/>
              <a:gd name="T27" fmla="*/ 0 h 3630"/>
              <a:gd name="T28" fmla="*/ 0 w 2806"/>
              <a:gd name="T29" fmla="*/ 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6" h="3630">
                <a:moveTo>
                  <a:pt x="277" y="288"/>
                </a:moveTo>
                <a:lnTo>
                  <a:pt x="277" y="3341"/>
                </a:lnTo>
                <a:lnTo>
                  <a:pt x="2529" y="3341"/>
                </a:lnTo>
                <a:lnTo>
                  <a:pt x="2529" y="1138"/>
                </a:lnTo>
                <a:lnTo>
                  <a:pt x="1681" y="288"/>
                </a:lnTo>
                <a:lnTo>
                  <a:pt x="277" y="288"/>
                </a:lnTo>
                <a:lnTo>
                  <a:pt x="277" y="288"/>
                </a:lnTo>
                <a:close/>
                <a:moveTo>
                  <a:pt x="0" y="0"/>
                </a:moveTo>
                <a:lnTo>
                  <a:pt x="1392" y="0"/>
                </a:lnTo>
                <a:lnTo>
                  <a:pt x="1757" y="0"/>
                </a:lnTo>
                <a:lnTo>
                  <a:pt x="2806" y="1048"/>
                </a:lnTo>
                <a:lnTo>
                  <a:pt x="2806" y="3630"/>
                </a:lnTo>
                <a:lnTo>
                  <a:pt x="0" y="3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372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29" name="Freeform 79"/>
          <p:cNvSpPr>
            <a:spLocks noChangeAspect="1" noEditPoints="1"/>
          </p:cNvSpPr>
          <p:nvPr/>
        </p:nvSpPr>
        <p:spPr bwMode="black">
          <a:xfrm>
            <a:off x="10256126" y="50818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08337" y="5360369"/>
            <a:ext cx="842948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PerfLogs</a:t>
            </a:r>
          </a:p>
        </p:txBody>
      </p:sp>
      <p:sp>
        <p:nvSpPr>
          <p:cNvPr id="31" name="Freeform 79"/>
          <p:cNvSpPr>
            <a:spLocks noChangeAspect="1" noEditPoints="1"/>
          </p:cNvSpPr>
          <p:nvPr/>
        </p:nvSpPr>
        <p:spPr bwMode="black">
          <a:xfrm>
            <a:off x="11027609" y="50818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632679" y="5365283"/>
            <a:ext cx="1116387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Program Files</a:t>
            </a:r>
          </a:p>
        </p:txBody>
      </p:sp>
      <p:sp>
        <p:nvSpPr>
          <p:cNvPr id="33" name="Freeform 79"/>
          <p:cNvSpPr>
            <a:spLocks noChangeAspect="1" noEditPoints="1"/>
          </p:cNvSpPr>
          <p:nvPr/>
        </p:nvSpPr>
        <p:spPr bwMode="black">
          <a:xfrm>
            <a:off x="9467741" y="5854250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09124" y="6139262"/>
            <a:ext cx="141968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Program Files (x86)</a:t>
            </a:r>
          </a:p>
        </p:txBody>
      </p:sp>
      <p:sp>
        <p:nvSpPr>
          <p:cNvPr id="35" name="Freeform 79"/>
          <p:cNvSpPr>
            <a:spLocks noChangeAspect="1" noEditPoints="1"/>
          </p:cNvSpPr>
          <p:nvPr/>
        </p:nvSpPr>
        <p:spPr bwMode="black">
          <a:xfrm>
            <a:off x="10256126" y="58507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097126" y="6131891"/>
            <a:ext cx="665369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Users</a:t>
            </a:r>
          </a:p>
        </p:txBody>
      </p:sp>
      <p:sp>
        <p:nvSpPr>
          <p:cNvPr id="37" name="Freeform 79"/>
          <p:cNvSpPr>
            <a:spLocks noChangeAspect="1" noEditPoints="1"/>
          </p:cNvSpPr>
          <p:nvPr/>
        </p:nvSpPr>
        <p:spPr bwMode="black">
          <a:xfrm>
            <a:off x="11027609" y="5850791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51544" y="6136805"/>
            <a:ext cx="872805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Windows</a:t>
            </a:r>
          </a:p>
        </p:txBody>
      </p:sp>
      <p:sp>
        <p:nvSpPr>
          <p:cNvPr id="39" name="Rectangle: Rounded Corners 38"/>
          <p:cNvSpPr/>
          <p:nvPr/>
        </p:nvSpPr>
        <p:spPr bwMode="auto">
          <a:xfrm>
            <a:off x="7642511" y="4622923"/>
            <a:ext cx="1260119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Registry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7611369" y="5159074"/>
            <a:ext cx="696800" cy="743501"/>
            <a:chOff x="6648789" y="5033428"/>
            <a:chExt cx="710772" cy="758410"/>
          </a:xfrm>
        </p:grpSpPr>
        <p:sp>
          <p:nvSpPr>
            <p:cNvPr id="41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648789" y="5357873"/>
              <a:ext cx="710772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HKLM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154482" y="5159074"/>
            <a:ext cx="688941" cy="743501"/>
            <a:chOff x="6652797" y="5033428"/>
            <a:chExt cx="702756" cy="758410"/>
          </a:xfrm>
        </p:grpSpPr>
        <p:sp>
          <p:nvSpPr>
            <p:cNvPr id="44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652797" y="5357873"/>
              <a:ext cx="70275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HKCU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640058" y="5902575"/>
            <a:ext cx="677942" cy="743501"/>
            <a:chOff x="6658407" y="5033428"/>
            <a:chExt cx="691536" cy="758410"/>
          </a:xfrm>
        </p:grpSpPr>
        <p:sp>
          <p:nvSpPr>
            <p:cNvPr id="47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658407" y="5357873"/>
              <a:ext cx="69153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HKCR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180526" y="5893830"/>
            <a:ext cx="610367" cy="743501"/>
            <a:chOff x="6692872" y="5033428"/>
            <a:chExt cx="622606" cy="758410"/>
          </a:xfrm>
        </p:grpSpPr>
        <p:sp>
          <p:nvSpPr>
            <p:cNvPr id="50" name="Freeform 26"/>
            <p:cNvSpPr>
              <a:spLocks noEditPoints="1"/>
            </p:cNvSpPr>
            <p:nvPr/>
          </p:nvSpPr>
          <p:spPr bwMode="auto">
            <a:xfrm>
              <a:off x="6844851" y="5033428"/>
              <a:ext cx="360363" cy="420688"/>
            </a:xfrm>
            <a:custGeom>
              <a:avLst/>
              <a:gdLst>
                <a:gd name="T0" fmla="*/ 227 w 227"/>
                <a:gd name="T1" fmla="*/ 28 h 265"/>
                <a:gd name="T2" fmla="*/ 189 w 227"/>
                <a:gd name="T3" fmla="*/ 0 h 265"/>
                <a:gd name="T4" fmla="*/ 0 w 227"/>
                <a:gd name="T5" fmla="*/ 0 h 265"/>
                <a:gd name="T6" fmla="*/ 0 w 227"/>
                <a:gd name="T7" fmla="*/ 123 h 265"/>
                <a:gd name="T8" fmla="*/ 0 w 227"/>
                <a:gd name="T9" fmla="*/ 142 h 265"/>
                <a:gd name="T10" fmla="*/ 0 w 227"/>
                <a:gd name="T11" fmla="*/ 265 h 265"/>
                <a:gd name="T12" fmla="*/ 189 w 227"/>
                <a:gd name="T13" fmla="*/ 265 h 265"/>
                <a:gd name="T14" fmla="*/ 227 w 227"/>
                <a:gd name="T15" fmla="*/ 236 h 265"/>
                <a:gd name="T16" fmla="*/ 227 w 227"/>
                <a:gd name="T17" fmla="*/ 28 h 265"/>
                <a:gd name="T18" fmla="*/ 170 w 227"/>
                <a:gd name="T19" fmla="*/ 246 h 265"/>
                <a:gd name="T20" fmla="*/ 19 w 227"/>
                <a:gd name="T21" fmla="*/ 246 h 265"/>
                <a:gd name="T22" fmla="*/ 19 w 227"/>
                <a:gd name="T23" fmla="*/ 142 h 265"/>
                <a:gd name="T24" fmla="*/ 170 w 227"/>
                <a:gd name="T25" fmla="*/ 142 h 265"/>
                <a:gd name="T26" fmla="*/ 170 w 227"/>
                <a:gd name="T27" fmla="*/ 246 h 265"/>
                <a:gd name="T28" fmla="*/ 170 w 227"/>
                <a:gd name="T29" fmla="*/ 123 h 265"/>
                <a:gd name="T30" fmla="*/ 19 w 227"/>
                <a:gd name="T31" fmla="*/ 123 h 265"/>
                <a:gd name="T32" fmla="*/ 19 w 227"/>
                <a:gd name="T33" fmla="*/ 19 h 265"/>
                <a:gd name="T34" fmla="*/ 170 w 227"/>
                <a:gd name="T35" fmla="*/ 19 h 265"/>
                <a:gd name="T36" fmla="*/ 170 w 227"/>
                <a:gd name="T37" fmla="*/ 123 h 265"/>
                <a:gd name="T38" fmla="*/ 208 w 227"/>
                <a:gd name="T39" fmla="*/ 227 h 265"/>
                <a:gd name="T40" fmla="*/ 189 w 227"/>
                <a:gd name="T41" fmla="*/ 241 h 265"/>
                <a:gd name="T42" fmla="*/ 189 w 227"/>
                <a:gd name="T43" fmla="*/ 24 h 265"/>
                <a:gd name="T44" fmla="*/ 208 w 227"/>
                <a:gd name="T45" fmla="*/ 38 h 265"/>
                <a:gd name="T46" fmla="*/ 208 w 227"/>
                <a:gd name="T47" fmla="*/ 227 h 265"/>
                <a:gd name="T48" fmla="*/ 132 w 227"/>
                <a:gd name="T49" fmla="*/ 180 h 265"/>
                <a:gd name="T50" fmla="*/ 56 w 227"/>
                <a:gd name="T51" fmla="*/ 180 h 265"/>
                <a:gd name="T52" fmla="*/ 56 w 227"/>
                <a:gd name="T53" fmla="*/ 161 h 265"/>
                <a:gd name="T54" fmla="*/ 132 w 227"/>
                <a:gd name="T55" fmla="*/ 161 h 265"/>
                <a:gd name="T56" fmla="*/ 132 w 227"/>
                <a:gd name="T57" fmla="*/ 180 h 265"/>
                <a:gd name="T58" fmla="*/ 132 w 227"/>
                <a:gd name="T59" fmla="*/ 57 h 265"/>
                <a:gd name="T60" fmla="*/ 56 w 227"/>
                <a:gd name="T61" fmla="*/ 57 h 265"/>
                <a:gd name="T62" fmla="*/ 56 w 227"/>
                <a:gd name="T63" fmla="*/ 38 h 265"/>
                <a:gd name="T64" fmla="*/ 132 w 227"/>
                <a:gd name="T65" fmla="*/ 38 h 265"/>
                <a:gd name="T66" fmla="*/ 132 w 227"/>
                <a:gd name="T67" fmla="*/ 5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7" h="265">
                  <a:moveTo>
                    <a:pt x="227" y="28"/>
                  </a:moveTo>
                  <a:lnTo>
                    <a:pt x="189" y="0"/>
                  </a:lnTo>
                  <a:lnTo>
                    <a:pt x="0" y="0"/>
                  </a:lnTo>
                  <a:lnTo>
                    <a:pt x="0" y="123"/>
                  </a:lnTo>
                  <a:lnTo>
                    <a:pt x="0" y="142"/>
                  </a:lnTo>
                  <a:lnTo>
                    <a:pt x="0" y="265"/>
                  </a:lnTo>
                  <a:lnTo>
                    <a:pt x="189" y="265"/>
                  </a:lnTo>
                  <a:lnTo>
                    <a:pt x="227" y="236"/>
                  </a:lnTo>
                  <a:lnTo>
                    <a:pt x="227" y="28"/>
                  </a:lnTo>
                  <a:close/>
                  <a:moveTo>
                    <a:pt x="170" y="246"/>
                  </a:moveTo>
                  <a:lnTo>
                    <a:pt x="19" y="246"/>
                  </a:lnTo>
                  <a:lnTo>
                    <a:pt x="19" y="142"/>
                  </a:lnTo>
                  <a:lnTo>
                    <a:pt x="170" y="142"/>
                  </a:lnTo>
                  <a:lnTo>
                    <a:pt x="170" y="246"/>
                  </a:lnTo>
                  <a:close/>
                  <a:moveTo>
                    <a:pt x="170" y="123"/>
                  </a:moveTo>
                  <a:lnTo>
                    <a:pt x="19" y="123"/>
                  </a:lnTo>
                  <a:lnTo>
                    <a:pt x="19" y="19"/>
                  </a:lnTo>
                  <a:lnTo>
                    <a:pt x="170" y="19"/>
                  </a:lnTo>
                  <a:lnTo>
                    <a:pt x="170" y="123"/>
                  </a:lnTo>
                  <a:close/>
                  <a:moveTo>
                    <a:pt x="208" y="227"/>
                  </a:moveTo>
                  <a:lnTo>
                    <a:pt x="189" y="241"/>
                  </a:lnTo>
                  <a:lnTo>
                    <a:pt x="189" y="24"/>
                  </a:lnTo>
                  <a:lnTo>
                    <a:pt x="208" y="38"/>
                  </a:lnTo>
                  <a:lnTo>
                    <a:pt x="208" y="227"/>
                  </a:lnTo>
                  <a:close/>
                  <a:moveTo>
                    <a:pt x="132" y="180"/>
                  </a:moveTo>
                  <a:lnTo>
                    <a:pt x="56" y="180"/>
                  </a:lnTo>
                  <a:lnTo>
                    <a:pt x="56" y="161"/>
                  </a:lnTo>
                  <a:lnTo>
                    <a:pt x="132" y="161"/>
                  </a:lnTo>
                  <a:lnTo>
                    <a:pt x="132" y="180"/>
                  </a:lnTo>
                  <a:close/>
                  <a:moveTo>
                    <a:pt x="132" y="57"/>
                  </a:moveTo>
                  <a:lnTo>
                    <a:pt x="56" y="57"/>
                  </a:lnTo>
                  <a:lnTo>
                    <a:pt x="56" y="38"/>
                  </a:lnTo>
                  <a:lnTo>
                    <a:pt x="132" y="38"/>
                  </a:lnTo>
                  <a:lnTo>
                    <a:pt x="132" y="5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defTabSz="896386">
                <a:defRPr/>
              </a:pPr>
              <a:endParaRPr lang="en-US" sz="1765" kern="0" dirty="0">
                <a:solidFill>
                  <a:sysClr val="windowText" lastClr="000000"/>
                </a:solidFill>
                <a:latin typeface="Segoe U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692872" y="5357873"/>
              <a:ext cx="622606" cy="433965"/>
            </a:xfrm>
            <a:prstGeom prst="rect">
              <a:avLst/>
            </a:prstGeom>
            <a:noFill/>
          </p:spPr>
          <p:txBody>
            <a:bodyPr wrap="none" lIns="179285" tIns="143428" rIns="179285" bIns="143428" rtlCol="0">
              <a:spAutoFit/>
            </a:bodyPr>
            <a:lstStyle/>
            <a:p>
              <a:pPr algn="ctr" defTabSz="896386">
                <a:lnSpc>
                  <a:spcPct val="90000"/>
                </a:lnSpc>
                <a:spcAft>
                  <a:spcPts val="588"/>
                </a:spcAft>
                <a:defRPr/>
              </a:pPr>
              <a:r>
                <a:rPr lang="en-US" sz="980" kern="0" dirty="0">
                  <a:solidFill>
                    <a:srgbClr val="FFFFFF"/>
                  </a:solidFill>
                  <a:latin typeface="Segoe UI"/>
                </a:rPr>
                <a:t>HKU</a:t>
              </a:r>
            </a:p>
          </p:txBody>
        </p:sp>
      </p:grpSp>
      <p:sp>
        <p:nvSpPr>
          <p:cNvPr id="53" name="Rectangle 52"/>
          <p:cNvSpPr/>
          <p:nvPr/>
        </p:nvSpPr>
        <p:spPr bwMode="auto">
          <a:xfrm>
            <a:off x="7559478" y="1350820"/>
            <a:ext cx="4332720" cy="259669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53" kern="0" dirty="0">
                <a:solidFill>
                  <a:srgbClr val="505050"/>
                </a:solidFill>
                <a:latin typeface="Segoe UI"/>
                <a:ea typeface="Segoe UI" pitchFamily="34" charset="0"/>
                <a:cs typeface="Segoe UI" pitchFamily="34" charset="0"/>
              </a:rPr>
              <a:t>Image Contents</a:t>
            </a:r>
          </a:p>
        </p:txBody>
      </p:sp>
      <p:sp>
        <p:nvSpPr>
          <p:cNvPr id="54" name="Rectangle: Rounded Corners 53"/>
          <p:cNvSpPr/>
          <p:nvPr/>
        </p:nvSpPr>
        <p:spPr bwMode="auto">
          <a:xfrm>
            <a:off x="8978818" y="1872424"/>
            <a:ext cx="2841637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Folders and Files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258065" y="3306363"/>
            <a:ext cx="1001669" cy="425434"/>
          </a:xfrm>
          <a:prstGeom prst="rect">
            <a:avLst/>
          </a:prstGeom>
          <a:noFill/>
        </p:spPr>
        <p:txBody>
          <a:bodyPr wrap="none" lIns="179285" tIns="143428" rIns="179285" bIns="143428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mysite.html</a:t>
            </a:r>
          </a:p>
        </p:txBody>
      </p:sp>
      <p:sp>
        <p:nvSpPr>
          <p:cNvPr id="56" name="Freeform 5"/>
          <p:cNvSpPr>
            <a:spLocks noChangeAspect="1" noEditPoints="1"/>
          </p:cNvSpPr>
          <p:nvPr/>
        </p:nvSpPr>
        <p:spPr bwMode="black">
          <a:xfrm>
            <a:off x="10610295" y="3028390"/>
            <a:ext cx="317477" cy="410704"/>
          </a:xfrm>
          <a:custGeom>
            <a:avLst/>
            <a:gdLst>
              <a:gd name="T0" fmla="*/ 277 w 2806"/>
              <a:gd name="T1" fmla="*/ 288 h 3630"/>
              <a:gd name="T2" fmla="*/ 277 w 2806"/>
              <a:gd name="T3" fmla="*/ 3341 h 3630"/>
              <a:gd name="T4" fmla="*/ 2529 w 2806"/>
              <a:gd name="T5" fmla="*/ 3341 h 3630"/>
              <a:gd name="T6" fmla="*/ 2529 w 2806"/>
              <a:gd name="T7" fmla="*/ 1138 h 3630"/>
              <a:gd name="T8" fmla="*/ 1681 w 2806"/>
              <a:gd name="T9" fmla="*/ 288 h 3630"/>
              <a:gd name="T10" fmla="*/ 277 w 2806"/>
              <a:gd name="T11" fmla="*/ 288 h 3630"/>
              <a:gd name="T12" fmla="*/ 277 w 2806"/>
              <a:gd name="T13" fmla="*/ 288 h 3630"/>
              <a:gd name="T14" fmla="*/ 0 w 2806"/>
              <a:gd name="T15" fmla="*/ 0 h 3630"/>
              <a:gd name="T16" fmla="*/ 1392 w 2806"/>
              <a:gd name="T17" fmla="*/ 0 h 3630"/>
              <a:gd name="T18" fmla="*/ 1757 w 2806"/>
              <a:gd name="T19" fmla="*/ 0 h 3630"/>
              <a:gd name="T20" fmla="*/ 2806 w 2806"/>
              <a:gd name="T21" fmla="*/ 1048 h 3630"/>
              <a:gd name="T22" fmla="*/ 2806 w 2806"/>
              <a:gd name="T23" fmla="*/ 3630 h 3630"/>
              <a:gd name="T24" fmla="*/ 0 w 2806"/>
              <a:gd name="T25" fmla="*/ 3630 h 3630"/>
              <a:gd name="T26" fmla="*/ 0 w 2806"/>
              <a:gd name="T27" fmla="*/ 0 h 3630"/>
              <a:gd name="T28" fmla="*/ 0 w 2806"/>
              <a:gd name="T29" fmla="*/ 0 h 3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806" h="3630">
                <a:moveTo>
                  <a:pt x="277" y="288"/>
                </a:moveTo>
                <a:lnTo>
                  <a:pt x="277" y="3341"/>
                </a:lnTo>
                <a:lnTo>
                  <a:pt x="2529" y="3341"/>
                </a:lnTo>
                <a:lnTo>
                  <a:pt x="2529" y="1138"/>
                </a:lnTo>
                <a:lnTo>
                  <a:pt x="1681" y="288"/>
                </a:lnTo>
                <a:lnTo>
                  <a:pt x="277" y="288"/>
                </a:lnTo>
                <a:lnTo>
                  <a:pt x="277" y="288"/>
                </a:lnTo>
                <a:close/>
                <a:moveTo>
                  <a:pt x="0" y="0"/>
                </a:moveTo>
                <a:lnTo>
                  <a:pt x="1392" y="0"/>
                </a:lnTo>
                <a:lnTo>
                  <a:pt x="1757" y="0"/>
                </a:lnTo>
                <a:lnTo>
                  <a:pt x="2806" y="1048"/>
                </a:lnTo>
                <a:lnTo>
                  <a:pt x="2806" y="3630"/>
                </a:lnTo>
                <a:lnTo>
                  <a:pt x="0" y="363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372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67" name="Rectangle: Rounded Corners 66"/>
          <p:cNvSpPr/>
          <p:nvPr/>
        </p:nvSpPr>
        <p:spPr bwMode="auto">
          <a:xfrm>
            <a:off x="7639198" y="1872424"/>
            <a:ext cx="1260119" cy="203617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10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rPr>
              <a:t>Registry</a:t>
            </a:r>
          </a:p>
        </p:txBody>
      </p:sp>
      <p:sp>
        <p:nvSpPr>
          <p:cNvPr id="69" name="Freeform 26"/>
          <p:cNvSpPr>
            <a:spLocks noEditPoints="1"/>
          </p:cNvSpPr>
          <p:nvPr/>
        </p:nvSpPr>
        <p:spPr bwMode="auto">
          <a:xfrm>
            <a:off x="7800264" y="2408575"/>
            <a:ext cx="353279" cy="412418"/>
          </a:xfrm>
          <a:custGeom>
            <a:avLst/>
            <a:gdLst>
              <a:gd name="T0" fmla="*/ 227 w 227"/>
              <a:gd name="T1" fmla="*/ 28 h 265"/>
              <a:gd name="T2" fmla="*/ 189 w 227"/>
              <a:gd name="T3" fmla="*/ 0 h 265"/>
              <a:gd name="T4" fmla="*/ 0 w 227"/>
              <a:gd name="T5" fmla="*/ 0 h 265"/>
              <a:gd name="T6" fmla="*/ 0 w 227"/>
              <a:gd name="T7" fmla="*/ 123 h 265"/>
              <a:gd name="T8" fmla="*/ 0 w 227"/>
              <a:gd name="T9" fmla="*/ 142 h 265"/>
              <a:gd name="T10" fmla="*/ 0 w 227"/>
              <a:gd name="T11" fmla="*/ 265 h 265"/>
              <a:gd name="T12" fmla="*/ 189 w 227"/>
              <a:gd name="T13" fmla="*/ 265 h 265"/>
              <a:gd name="T14" fmla="*/ 227 w 227"/>
              <a:gd name="T15" fmla="*/ 236 h 265"/>
              <a:gd name="T16" fmla="*/ 227 w 227"/>
              <a:gd name="T17" fmla="*/ 28 h 265"/>
              <a:gd name="T18" fmla="*/ 170 w 227"/>
              <a:gd name="T19" fmla="*/ 246 h 265"/>
              <a:gd name="T20" fmla="*/ 19 w 227"/>
              <a:gd name="T21" fmla="*/ 246 h 265"/>
              <a:gd name="T22" fmla="*/ 19 w 227"/>
              <a:gd name="T23" fmla="*/ 142 h 265"/>
              <a:gd name="T24" fmla="*/ 170 w 227"/>
              <a:gd name="T25" fmla="*/ 142 h 265"/>
              <a:gd name="T26" fmla="*/ 170 w 227"/>
              <a:gd name="T27" fmla="*/ 246 h 265"/>
              <a:gd name="T28" fmla="*/ 170 w 227"/>
              <a:gd name="T29" fmla="*/ 123 h 265"/>
              <a:gd name="T30" fmla="*/ 19 w 227"/>
              <a:gd name="T31" fmla="*/ 123 h 265"/>
              <a:gd name="T32" fmla="*/ 19 w 227"/>
              <a:gd name="T33" fmla="*/ 19 h 265"/>
              <a:gd name="T34" fmla="*/ 170 w 227"/>
              <a:gd name="T35" fmla="*/ 19 h 265"/>
              <a:gd name="T36" fmla="*/ 170 w 227"/>
              <a:gd name="T37" fmla="*/ 123 h 265"/>
              <a:gd name="T38" fmla="*/ 208 w 227"/>
              <a:gd name="T39" fmla="*/ 227 h 265"/>
              <a:gd name="T40" fmla="*/ 189 w 227"/>
              <a:gd name="T41" fmla="*/ 241 h 265"/>
              <a:gd name="T42" fmla="*/ 189 w 227"/>
              <a:gd name="T43" fmla="*/ 24 h 265"/>
              <a:gd name="T44" fmla="*/ 208 w 227"/>
              <a:gd name="T45" fmla="*/ 38 h 265"/>
              <a:gd name="T46" fmla="*/ 208 w 227"/>
              <a:gd name="T47" fmla="*/ 227 h 265"/>
              <a:gd name="T48" fmla="*/ 132 w 227"/>
              <a:gd name="T49" fmla="*/ 180 h 265"/>
              <a:gd name="T50" fmla="*/ 56 w 227"/>
              <a:gd name="T51" fmla="*/ 180 h 265"/>
              <a:gd name="T52" fmla="*/ 56 w 227"/>
              <a:gd name="T53" fmla="*/ 161 h 265"/>
              <a:gd name="T54" fmla="*/ 132 w 227"/>
              <a:gd name="T55" fmla="*/ 161 h 265"/>
              <a:gd name="T56" fmla="*/ 132 w 227"/>
              <a:gd name="T57" fmla="*/ 180 h 265"/>
              <a:gd name="T58" fmla="*/ 132 w 227"/>
              <a:gd name="T59" fmla="*/ 57 h 265"/>
              <a:gd name="T60" fmla="*/ 56 w 227"/>
              <a:gd name="T61" fmla="*/ 57 h 265"/>
              <a:gd name="T62" fmla="*/ 56 w 227"/>
              <a:gd name="T63" fmla="*/ 38 h 265"/>
              <a:gd name="T64" fmla="*/ 132 w 227"/>
              <a:gd name="T65" fmla="*/ 38 h 265"/>
              <a:gd name="T66" fmla="*/ 132 w 227"/>
              <a:gd name="T67" fmla="*/ 5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27" h="265">
                <a:moveTo>
                  <a:pt x="227" y="28"/>
                </a:moveTo>
                <a:lnTo>
                  <a:pt x="189" y="0"/>
                </a:lnTo>
                <a:lnTo>
                  <a:pt x="0" y="0"/>
                </a:lnTo>
                <a:lnTo>
                  <a:pt x="0" y="123"/>
                </a:lnTo>
                <a:lnTo>
                  <a:pt x="0" y="142"/>
                </a:lnTo>
                <a:lnTo>
                  <a:pt x="0" y="265"/>
                </a:lnTo>
                <a:lnTo>
                  <a:pt x="189" y="265"/>
                </a:lnTo>
                <a:lnTo>
                  <a:pt x="227" y="236"/>
                </a:lnTo>
                <a:lnTo>
                  <a:pt x="227" y="28"/>
                </a:lnTo>
                <a:close/>
                <a:moveTo>
                  <a:pt x="170" y="246"/>
                </a:moveTo>
                <a:lnTo>
                  <a:pt x="19" y="246"/>
                </a:lnTo>
                <a:lnTo>
                  <a:pt x="19" y="142"/>
                </a:lnTo>
                <a:lnTo>
                  <a:pt x="170" y="142"/>
                </a:lnTo>
                <a:lnTo>
                  <a:pt x="170" y="246"/>
                </a:lnTo>
                <a:close/>
                <a:moveTo>
                  <a:pt x="170" y="123"/>
                </a:moveTo>
                <a:lnTo>
                  <a:pt x="19" y="123"/>
                </a:lnTo>
                <a:lnTo>
                  <a:pt x="19" y="19"/>
                </a:lnTo>
                <a:lnTo>
                  <a:pt x="170" y="19"/>
                </a:lnTo>
                <a:lnTo>
                  <a:pt x="170" y="123"/>
                </a:lnTo>
                <a:close/>
                <a:moveTo>
                  <a:pt x="208" y="227"/>
                </a:moveTo>
                <a:lnTo>
                  <a:pt x="189" y="241"/>
                </a:lnTo>
                <a:lnTo>
                  <a:pt x="189" y="24"/>
                </a:lnTo>
                <a:lnTo>
                  <a:pt x="208" y="38"/>
                </a:lnTo>
                <a:lnTo>
                  <a:pt x="208" y="227"/>
                </a:lnTo>
                <a:close/>
                <a:moveTo>
                  <a:pt x="132" y="180"/>
                </a:moveTo>
                <a:lnTo>
                  <a:pt x="56" y="180"/>
                </a:lnTo>
                <a:lnTo>
                  <a:pt x="56" y="161"/>
                </a:lnTo>
                <a:lnTo>
                  <a:pt x="132" y="161"/>
                </a:lnTo>
                <a:lnTo>
                  <a:pt x="132" y="180"/>
                </a:lnTo>
                <a:close/>
                <a:moveTo>
                  <a:pt x="132" y="57"/>
                </a:moveTo>
                <a:lnTo>
                  <a:pt x="56" y="57"/>
                </a:lnTo>
                <a:lnTo>
                  <a:pt x="56" y="38"/>
                </a:lnTo>
                <a:lnTo>
                  <a:pt x="132" y="38"/>
                </a:lnTo>
                <a:lnTo>
                  <a:pt x="132" y="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765" kern="0" dirty="0">
              <a:solidFill>
                <a:sysClr val="windowText" lastClr="000000"/>
              </a:solidFill>
              <a:latin typeface="Segoe UI"/>
            </a:endParaRPr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 flipH="1">
            <a:off x="10406573" y="2662388"/>
            <a:ext cx="4531" cy="527302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10399636" y="3186295"/>
            <a:ext cx="226329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Freeform 79"/>
          <p:cNvSpPr>
            <a:spLocks noChangeAspect="1" noEditPoints="1"/>
          </p:cNvSpPr>
          <p:nvPr/>
        </p:nvSpPr>
        <p:spPr bwMode="black">
          <a:xfrm>
            <a:off x="10252814" y="2331392"/>
            <a:ext cx="326531" cy="405192"/>
          </a:xfrm>
          <a:custGeom>
            <a:avLst/>
            <a:gdLst>
              <a:gd name="T0" fmla="*/ 277 w 277"/>
              <a:gd name="T1" fmla="*/ 171 h 344"/>
              <a:gd name="T2" fmla="*/ 277 w 277"/>
              <a:gd name="T3" fmla="*/ 251 h 344"/>
              <a:gd name="T4" fmla="*/ 274 w 277"/>
              <a:gd name="T5" fmla="*/ 258 h 344"/>
              <a:gd name="T6" fmla="*/ 251 w 277"/>
              <a:gd name="T7" fmla="*/ 280 h 344"/>
              <a:gd name="T8" fmla="*/ 251 w 277"/>
              <a:gd name="T9" fmla="*/ 295 h 344"/>
              <a:gd name="T10" fmla="*/ 248 w 277"/>
              <a:gd name="T11" fmla="*/ 302 h 344"/>
              <a:gd name="T12" fmla="*/ 241 w 277"/>
              <a:gd name="T13" fmla="*/ 305 h 344"/>
              <a:gd name="T14" fmla="*/ 10 w 277"/>
              <a:gd name="T15" fmla="*/ 305 h 344"/>
              <a:gd name="T16" fmla="*/ 3 w 277"/>
              <a:gd name="T17" fmla="*/ 302 h 344"/>
              <a:gd name="T18" fmla="*/ 0 w 277"/>
              <a:gd name="T19" fmla="*/ 295 h 344"/>
              <a:gd name="T20" fmla="*/ 0 w 277"/>
              <a:gd name="T21" fmla="*/ 9 h 344"/>
              <a:gd name="T22" fmla="*/ 3 w 277"/>
              <a:gd name="T23" fmla="*/ 2 h 344"/>
              <a:gd name="T24" fmla="*/ 10 w 277"/>
              <a:gd name="T25" fmla="*/ 0 h 344"/>
              <a:gd name="T26" fmla="*/ 241 w 277"/>
              <a:gd name="T27" fmla="*/ 0 h 344"/>
              <a:gd name="T28" fmla="*/ 248 w 277"/>
              <a:gd name="T29" fmla="*/ 2 h 344"/>
              <a:gd name="T30" fmla="*/ 251 w 277"/>
              <a:gd name="T31" fmla="*/ 9 h 344"/>
              <a:gd name="T32" fmla="*/ 251 w 277"/>
              <a:gd name="T33" fmla="*/ 143 h 344"/>
              <a:gd name="T34" fmla="*/ 274 w 277"/>
              <a:gd name="T35" fmla="*/ 164 h 344"/>
              <a:gd name="T36" fmla="*/ 277 w 277"/>
              <a:gd name="T37" fmla="*/ 171 h 344"/>
              <a:gd name="T38" fmla="*/ 3 w 277"/>
              <a:gd name="T39" fmla="*/ 2 h 344"/>
              <a:gd name="T40" fmla="*/ 0 w 277"/>
              <a:gd name="T41" fmla="*/ 9 h 344"/>
              <a:gd name="T42" fmla="*/ 0 w 277"/>
              <a:gd name="T43" fmla="*/ 295 h 344"/>
              <a:gd name="T44" fmla="*/ 3 w 277"/>
              <a:gd name="T45" fmla="*/ 302 h 344"/>
              <a:gd name="T46" fmla="*/ 10 w 277"/>
              <a:gd name="T47" fmla="*/ 305 h 344"/>
              <a:gd name="T48" fmla="*/ 199 w 277"/>
              <a:gd name="T49" fmla="*/ 305 h 344"/>
              <a:gd name="T50" fmla="*/ 199 w 277"/>
              <a:gd name="T51" fmla="*/ 191 h 344"/>
              <a:gd name="T52" fmla="*/ 216 w 277"/>
              <a:gd name="T53" fmla="*/ 171 h 344"/>
              <a:gd name="T54" fmla="*/ 222 w 277"/>
              <a:gd name="T55" fmla="*/ 155 h 344"/>
              <a:gd name="T56" fmla="*/ 222 w 277"/>
              <a:gd name="T57" fmla="*/ 56 h 344"/>
              <a:gd name="T58" fmla="*/ 202 w 277"/>
              <a:gd name="T59" fmla="*/ 32 h 344"/>
              <a:gd name="T60" fmla="*/ 31 w 277"/>
              <a:gd name="T61" fmla="*/ 0 h 344"/>
              <a:gd name="T62" fmla="*/ 10 w 277"/>
              <a:gd name="T63" fmla="*/ 0 h 344"/>
              <a:gd name="T64" fmla="*/ 3 w 277"/>
              <a:gd name="T65" fmla="*/ 2 h 344"/>
              <a:gd name="T66" fmla="*/ 200 w 277"/>
              <a:gd name="T67" fmla="*/ 47 h 344"/>
              <a:gd name="T68" fmla="*/ 11 w 277"/>
              <a:gd name="T69" fmla="*/ 11 h 344"/>
              <a:gd name="T70" fmla="*/ 4 w 277"/>
              <a:gd name="T71" fmla="*/ 13 h 344"/>
              <a:gd name="T72" fmla="*/ 0 w 277"/>
              <a:gd name="T73" fmla="*/ 20 h 344"/>
              <a:gd name="T74" fmla="*/ 0 w 277"/>
              <a:gd name="T75" fmla="*/ 302 h 344"/>
              <a:gd name="T76" fmla="*/ 8 w 277"/>
              <a:gd name="T77" fmla="*/ 311 h 344"/>
              <a:gd name="T78" fmla="*/ 173 w 277"/>
              <a:gd name="T79" fmla="*/ 343 h 344"/>
              <a:gd name="T80" fmla="*/ 181 w 277"/>
              <a:gd name="T81" fmla="*/ 341 h 344"/>
              <a:gd name="T82" fmla="*/ 184 w 277"/>
              <a:gd name="T83" fmla="*/ 334 h 344"/>
              <a:gd name="T84" fmla="*/ 184 w 277"/>
              <a:gd name="T85" fmla="*/ 185 h 344"/>
              <a:gd name="T86" fmla="*/ 205 w 277"/>
              <a:gd name="T87" fmla="*/ 161 h 344"/>
              <a:gd name="T88" fmla="*/ 207 w 277"/>
              <a:gd name="T89" fmla="*/ 155 h 344"/>
              <a:gd name="T90" fmla="*/ 207 w 277"/>
              <a:gd name="T91" fmla="*/ 56 h 344"/>
              <a:gd name="T92" fmla="*/ 200 w 277"/>
              <a:gd name="T93" fmla="*/ 47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7" h="344">
                <a:moveTo>
                  <a:pt x="277" y="171"/>
                </a:moveTo>
                <a:cubicBezTo>
                  <a:pt x="277" y="251"/>
                  <a:pt x="277" y="251"/>
                  <a:pt x="277" y="251"/>
                </a:cubicBezTo>
                <a:cubicBezTo>
                  <a:pt x="277" y="254"/>
                  <a:pt x="276" y="256"/>
                  <a:pt x="274" y="258"/>
                </a:cubicBezTo>
                <a:cubicBezTo>
                  <a:pt x="251" y="280"/>
                  <a:pt x="251" y="280"/>
                  <a:pt x="251" y="280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51" y="298"/>
                  <a:pt x="250" y="300"/>
                  <a:pt x="248" y="302"/>
                </a:cubicBezTo>
                <a:cubicBezTo>
                  <a:pt x="246" y="304"/>
                  <a:pt x="244" y="305"/>
                  <a:pt x="241" y="305"/>
                </a:cubicBezTo>
                <a:cubicBezTo>
                  <a:pt x="10" y="305"/>
                  <a:pt x="10" y="305"/>
                  <a:pt x="10" y="305"/>
                </a:cubicBezTo>
                <a:cubicBezTo>
                  <a:pt x="7" y="305"/>
                  <a:pt x="5" y="304"/>
                  <a:pt x="3" y="302"/>
                </a:cubicBezTo>
                <a:cubicBezTo>
                  <a:pt x="1" y="300"/>
                  <a:pt x="0" y="298"/>
                  <a:pt x="0" y="295"/>
                </a:cubicBezTo>
                <a:cubicBezTo>
                  <a:pt x="0" y="9"/>
                  <a:pt x="0" y="9"/>
                  <a:pt x="0" y="9"/>
                </a:cubicBezTo>
                <a:cubicBezTo>
                  <a:pt x="0" y="6"/>
                  <a:pt x="1" y="4"/>
                  <a:pt x="3" y="2"/>
                </a:cubicBezTo>
                <a:cubicBezTo>
                  <a:pt x="5" y="1"/>
                  <a:pt x="7" y="0"/>
                  <a:pt x="10" y="0"/>
                </a:cubicBezTo>
                <a:cubicBezTo>
                  <a:pt x="241" y="0"/>
                  <a:pt x="241" y="0"/>
                  <a:pt x="241" y="0"/>
                </a:cubicBezTo>
                <a:cubicBezTo>
                  <a:pt x="244" y="0"/>
                  <a:pt x="246" y="1"/>
                  <a:pt x="248" y="2"/>
                </a:cubicBezTo>
                <a:cubicBezTo>
                  <a:pt x="250" y="4"/>
                  <a:pt x="251" y="6"/>
                  <a:pt x="251" y="9"/>
                </a:cubicBezTo>
                <a:cubicBezTo>
                  <a:pt x="251" y="143"/>
                  <a:pt x="251" y="143"/>
                  <a:pt x="251" y="143"/>
                </a:cubicBezTo>
                <a:cubicBezTo>
                  <a:pt x="274" y="164"/>
                  <a:pt x="274" y="164"/>
                  <a:pt x="274" y="164"/>
                </a:cubicBezTo>
                <a:cubicBezTo>
                  <a:pt x="276" y="166"/>
                  <a:pt x="277" y="169"/>
                  <a:pt x="277" y="171"/>
                </a:cubicBezTo>
                <a:close/>
                <a:moveTo>
                  <a:pt x="3" y="2"/>
                </a:moveTo>
                <a:cubicBezTo>
                  <a:pt x="1" y="4"/>
                  <a:pt x="0" y="6"/>
                  <a:pt x="0" y="9"/>
                </a:cubicBezTo>
                <a:cubicBezTo>
                  <a:pt x="0" y="295"/>
                  <a:pt x="0" y="295"/>
                  <a:pt x="0" y="295"/>
                </a:cubicBezTo>
                <a:cubicBezTo>
                  <a:pt x="0" y="298"/>
                  <a:pt x="1" y="300"/>
                  <a:pt x="3" y="302"/>
                </a:cubicBezTo>
                <a:cubicBezTo>
                  <a:pt x="5" y="304"/>
                  <a:pt x="7" y="305"/>
                  <a:pt x="10" y="305"/>
                </a:cubicBezTo>
                <a:cubicBezTo>
                  <a:pt x="199" y="305"/>
                  <a:pt x="199" y="305"/>
                  <a:pt x="199" y="30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204" y="185"/>
                  <a:pt x="216" y="171"/>
                  <a:pt x="216" y="171"/>
                </a:cubicBezTo>
                <a:cubicBezTo>
                  <a:pt x="220" y="166"/>
                  <a:pt x="222" y="161"/>
                  <a:pt x="222" y="155"/>
                </a:cubicBezTo>
                <a:cubicBezTo>
                  <a:pt x="222" y="56"/>
                  <a:pt x="222" y="56"/>
                  <a:pt x="222" y="56"/>
                </a:cubicBezTo>
                <a:cubicBezTo>
                  <a:pt x="222" y="44"/>
                  <a:pt x="214" y="35"/>
                  <a:pt x="202" y="32"/>
                </a:cubicBezTo>
                <a:cubicBezTo>
                  <a:pt x="31" y="0"/>
                  <a:pt x="31" y="0"/>
                  <a:pt x="31" y="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5" y="1"/>
                  <a:pt x="3" y="2"/>
                </a:cubicBezTo>
                <a:close/>
                <a:moveTo>
                  <a:pt x="200" y="47"/>
                </a:moveTo>
                <a:cubicBezTo>
                  <a:pt x="11" y="11"/>
                  <a:pt x="11" y="11"/>
                  <a:pt x="11" y="11"/>
                </a:cubicBezTo>
                <a:cubicBezTo>
                  <a:pt x="9" y="10"/>
                  <a:pt x="6" y="11"/>
                  <a:pt x="4" y="13"/>
                </a:cubicBezTo>
                <a:cubicBezTo>
                  <a:pt x="2" y="14"/>
                  <a:pt x="0" y="17"/>
                  <a:pt x="0" y="20"/>
                </a:cubicBezTo>
                <a:cubicBezTo>
                  <a:pt x="0" y="302"/>
                  <a:pt x="0" y="302"/>
                  <a:pt x="0" y="302"/>
                </a:cubicBezTo>
                <a:cubicBezTo>
                  <a:pt x="0" y="307"/>
                  <a:pt x="4" y="311"/>
                  <a:pt x="8" y="311"/>
                </a:cubicBezTo>
                <a:cubicBezTo>
                  <a:pt x="173" y="343"/>
                  <a:pt x="173" y="343"/>
                  <a:pt x="173" y="343"/>
                </a:cubicBezTo>
                <a:cubicBezTo>
                  <a:pt x="176" y="344"/>
                  <a:pt x="179" y="343"/>
                  <a:pt x="181" y="341"/>
                </a:cubicBezTo>
                <a:cubicBezTo>
                  <a:pt x="183" y="339"/>
                  <a:pt x="184" y="337"/>
                  <a:pt x="184" y="334"/>
                </a:cubicBezTo>
                <a:cubicBezTo>
                  <a:pt x="184" y="185"/>
                  <a:pt x="184" y="185"/>
                  <a:pt x="184" y="185"/>
                </a:cubicBezTo>
                <a:cubicBezTo>
                  <a:pt x="205" y="161"/>
                  <a:pt x="205" y="161"/>
                  <a:pt x="205" y="161"/>
                </a:cubicBezTo>
                <a:cubicBezTo>
                  <a:pt x="206" y="159"/>
                  <a:pt x="207" y="157"/>
                  <a:pt x="207" y="155"/>
                </a:cubicBezTo>
                <a:cubicBezTo>
                  <a:pt x="207" y="56"/>
                  <a:pt x="207" y="56"/>
                  <a:pt x="207" y="56"/>
                </a:cubicBezTo>
                <a:cubicBezTo>
                  <a:pt x="207" y="51"/>
                  <a:pt x="204" y="48"/>
                  <a:pt x="200" y="47"/>
                </a:cubicBezTo>
                <a:close/>
              </a:path>
            </a:pathLst>
          </a:cu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3045" tIns="74436" rIns="93045" bIns="74436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7439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078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0194343" y="2766411"/>
            <a:ext cx="427446" cy="135776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inetpub</a:t>
            </a:r>
          </a:p>
        </p:txBody>
      </p:sp>
      <p:sp>
        <p:nvSpPr>
          <p:cNvPr id="90" name="Freeform 17"/>
          <p:cNvSpPr>
            <a:spLocks noEditPoints="1"/>
          </p:cNvSpPr>
          <p:nvPr/>
        </p:nvSpPr>
        <p:spPr bwMode="auto">
          <a:xfrm>
            <a:off x="8118424" y="3047999"/>
            <a:ext cx="367285" cy="396855"/>
          </a:xfrm>
          <a:custGeom>
            <a:avLst/>
            <a:gdLst>
              <a:gd name="T0" fmla="*/ 36 w 100"/>
              <a:gd name="T1" fmla="*/ 36 h 108"/>
              <a:gd name="T2" fmla="*/ 16 w 100"/>
              <a:gd name="T3" fmla="*/ 36 h 108"/>
              <a:gd name="T4" fmla="*/ 16 w 100"/>
              <a:gd name="T5" fmla="*/ 28 h 108"/>
              <a:gd name="T6" fmla="*/ 36 w 100"/>
              <a:gd name="T7" fmla="*/ 28 h 108"/>
              <a:gd name="T8" fmla="*/ 36 w 100"/>
              <a:gd name="T9" fmla="*/ 36 h 108"/>
              <a:gd name="T10" fmla="*/ 16 w 100"/>
              <a:gd name="T11" fmla="*/ 60 h 108"/>
              <a:gd name="T12" fmla="*/ 52 w 100"/>
              <a:gd name="T13" fmla="*/ 60 h 108"/>
              <a:gd name="T14" fmla="*/ 52 w 100"/>
              <a:gd name="T15" fmla="*/ 52 h 108"/>
              <a:gd name="T16" fmla="*/ 16 w 100"/>
              <a:gd name="T17" fmla="*/ 52 h 108"/>
              <a:gd name="T18" fmla="*/ 16 w 100"/>
              <a:gd name="T19" fmla="*/ 60 h 108"/>
              <a:gd name="T20" fmla="*/ 16 w 100"/>
              <a:gd name="T21" fmla="*/ 84 h 108"/>
              <a:gd name="T22" fmla="*/ 40 w 100"/>
              <a:gd name="T23" fmla="*/ 84 h 108"/>
              <a:gd name="T24" fmla="*/ 40 w 100"/>
              <a:gd name="T25" fmla="*/ 76 h 108"/>
              <a:gd name="T26" fmla="*/ 16 w 100"/>
              <a:gd name="T27" fmla="*/ 76 h 108"/>
              <a:gd name="T28" fmla="*/ 16 w 100"/>
              <a:gd name="T29" fmla="*/ 84 h 108"/>
              <a:gd name="T30" fmla="*/ 99 w 100"/>
              <a:gd name="T31" fmla="*/ 33 h 108"/>
              <a:gd name="T32" fmla="*/ 93 w 100"/>
              <a:gd name="T33" fmla="*/ 33 h 108"/>
              <a:gd name="T34" fmla="*/ 92 w 100"/>
              <a:gd name="T35" fmla="*/ 34 h 108"/>
              <a:gd name="T36" fmla="*/ 97 w 100"/>
              <a:gd name="T37" fmla="*/ 40 h 108"/>
              <a:gd name="T38" fmla="*/ 99 w 100"/>
              <a:gd name="T39" fmla="*/ 39 h 108"/>
              <a:gd name="T40" fmla="*/ 99 w 100"/>
              <a:gd name="T41" fmla="*/ 33 h 108"/>
              <a:gd name="T42" fmla="*/ 80 w 100"/>
              <a:gd name="T43" fmla="*/ 28 h 108"/>
              <a:gd name="T44" fmla="*/ 80 w 100"/>
              <a:gd name="T45" fmla="*/ 46 h 108"/>
              <a:gd name="T46" fmla="*/ 86 w 100"/>
              <a:gd name="T47" fmla="*/ 40 h 108"/>
              <a:gd name="T48" fmla="*/ 92 w 100"/>
              <a:gd name="T49" fmla="*/ 46 h 108"/>
              <a:gd name="T50" fmla="*/ 80 w 100"/>
              <a:gd name="T51" fmla="*/ 58 h 108"/>
              <a:gd name="T52" fmla="*/ 80 w 100"/>
              <a:gd name="T53" fmla="*/ 108 h 108"/>
              <a:gd name="T54" fmla="*/ 0 w 100"/>
              <a:gd name="T55" fmla="*/ 108 h 108"/>
              <a:gd name="T56" fmla="*/ 0 w 100"/>
              <a:gd name="T57" fmla="*/ 0 h 108"/>
              <a:gd name="T58" fmla="*/ 52 w 100"/>
              <a:gd name="T59" fmla="*/ 0 h 108"/>
              <a:gd name="T60" fmla="*/ 80 w 100"/>
              <a:gd name="T61" fmla="*/ 28 h 108"/>
              <a:gd name="T62" fmla="*/ 52 w 100"/>
              <a:gd name="T63" fmla="*/ 28 h 108"/>
              <a:gd name="T64" fmla="*/ 68 w 100"/>
              <a:gd name="T65" fmla="*/ 28 h 108"/>
              <a:gd name="T66" fmla="*/ 52 w 100"/>
              <a:gd name="T67" fmla="*/ 11 h 108"/>
              <a:gd name="T68" fmla="*/ 52 w 100"/>
              <a:gd name="T69" fmla="*/ 28 h 108"/>
              <a:gd name="T70" fmla="*/ 72 w 100"/>
              <a:gd name="T71" fmla="*/ 36 h 108"/>
              <a:gd name="T72" fmla="*/ 44 w 100"/>
              <a:gd name="T73" fmla="*/ 36 h 108"/>
              <a:gd name="T74" fmla="*/ 44 w 100"/>
              <a:gd name="T75" fmla="*/ 8 h 108"/>
              <a:gd name="T76" fmla="*/ 8 w 100"/>
              <a:gd name="T77" fmla="*/ 8 h 108"/>
              <a:gd name="T78" fmla="*/ 8 w 100"/>
              <a:gd name="T79" fmla="*/ 100 h 108"/>
              <a:gd name="T80" fmla="*/ 72 w 100"/>
              <a:gd name="T81" fmla="*/ 100 h 108"/>
              <a:gd name="T82" fmla="*/ 72 w 100"/>
              <a:gd name="T83" fmla="*/ 66 h 108"/>
              <a:gd name="T84" fmla="*/ 53 w 100"/>
              <a:gd name="T85" fmla="*/ 84 h 108"/>
              <a:gd name="T86" fmla="*/ 48 w 100"/>
              <a:gd name="T87" fmla="*/ 84 h 108"/>
              <a:gd name="T88" fmla="*/ 48 w 100"/>
              <a:gd name="T89" fmla="*/ 78 h 108"/>
              <a:gd name="T90" fmla="*/ 72 w 100"/>
              <a:gd name="T91" fmla="*/ 54 h 108"/>
              <a:gd name="T92" fmla="*/ 72 w 100"/>
              <a:gd name="T93" fmla="*/ 3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00" h="108">
                <a:moveTo>
                  <a:pt x="36" y="36"/>
                </a:moveTo>
                <a:cubicBezTo>
                  <a:pt x="16" y="36"/>
                  <a:pt x="16" y="36"/>
                  <a:pt x="16" y="36"/>
                </a:cubicBezTo>
                <a:cubicBezTo>
                  <a:pt x="16" y="28"/>
                  <a:pt x="16" y="28"/>
                  <a:pt x="16" y="28"/>
                </a:cubicBezTo>
                <a:cubicBezTo>
                  <a:pt x="36" y="28"/>
                  <a:pt x="36" y="28"/>
                  <a:pt x="36" y="28"/>
                </a:cubicBezTo>
                <a:lnTo>
                  <a:pt x="36" y="36"/>
                </a:lnTo>
                <a:close/>
                <a:moveTo>
                  <a:pt x="16" y="60"/>
                </a:moveTo>
                <a:cubicBezTo>
                  <a:pt x="52" y="60"/>
                  <a:pt x="52" y="60"/>
                  <a:pt x="52" y="60"/>
                </a:cubicBezTo>
                <a:cubicBezTo>
                  <a:pt x="52" y="52"/>
                  <a:pt x="52" y="52"/>
                  <a:pt x="52" y="52"/>
                </a:cubicBezTo>
                <a:cubicBezTo>
                  <a:pt x="16" y="52"/>
                  <a:pt x="16" y="52"/>
                  <a:pt x="16" y="52"/>
                </a:cubicBezTo>
                <a:lnTo>
                  <a:pt x="16" y="60"/>
                </a:lnTo>
                <a:close/>
                <a:moveTo>
                  <a:pt x="16" y="84"/>
                </a:moveTo>
                <a:cubicBezTo>
                  <a:pt x="40" y="84"/>
                  <a:pt x="40" y="84"/>
                  <a:pt x="40" y="84"/>
                </a:cubicBezTo>
                <a:cubicBezTo>
                  <a:pt x="40" y="76"/>
                  <a:pt x="40" y="76"/>
                  <a:pt x="40" y="76"/>
                </a:cubicBezTo>
                <a:cubicBezTo>
                  <a:pt x="16" y="76"/>
                  <a:pt x="16" y="76"/>
                  <a:pt x="16" y="76"/>
                </a:cubicBezTo>
                <a:lnTo>
                  <a:pt x="16" y="84"/>
                </a:lnTo>
                <a:close/>
                <a:moveTo>
                  <a:pt x="99" y="33"/>
                </a:moveTo>
                <a:cubicBezTo>
                  <a:pt x="97" y="31"/>
                  <a:pt x="95" y="31"/>
                  <a:pt x="93" y="33"/>
                </a:cubicBezTo>
                <a:cubicBezTo>
                  <a:pt x="92" y="34"/>
                  <a:pt x="92" y="34"/>
                  <a:pt x="92" y="34"/>
                </a:cubicBezTo>
                <a:cubicBezTo>
                  <a:pt x="97" y="40"/>
                  <a:pt x="97" y="40"/>
                  <a:pt x="97" y="40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7"/>
                  <a:pt x="100" y="35"/>
                  <a:pt x="99" y="33"/>
                </a:cubicBezTo>
                <a:close/>
                <a:moveTo>
                  <a:pt x="80" y="28"/>
                </a:moveTo>
                <a:cubicBezTo>
                  <a:pt x="80" y="46"/>
                  <a:pt x="80" y="46"/>
                  <a:pt x="80" y="46"/>
                </a:cubicBezTo>
                <a:cubicBezTo>
                  <a:pt x="86" y="40"/>
                  <a:pt x="86" y="40"/>
                  <a:pt x="86" y="40"/>
                </a:cubicBezTo>
                <a:cubicBezTo>
                  <a:pt x="92" y="46"/>
                  <a:pt x="92" y="46"/>
                  <a:pt x="92" y="46"/>
                </a:cubicBezTo>
                <a:cubicBezTo>
                  <a:pt x="80" y="58"/>
                  <a:pt x="80" y="58"/>
                  <a:pt x="80" y="58"/>
                </a:cubicBezTo>
                <a:cubicBezTo>
                  <a:pt x="80" y="108"/>
                  <a:pt x="80" y="108"/>
                  <a:pt x="80" y="108"/>
                </a:cubicBezTo>
                <a:cubicBezTo>
                  <a:pt x="0" y="108"/>
                  <a:pt x="0" y="108"/>
                  <a:pt x="0" y="108"/>
                </a:cubicBezTo>
                <a:cubicBezTo>
                  <a:pt x="0" y="0"/>
                  <a:pt x="0" y="0"/>
                  <a:pt x="0" y="0"/>
                </a:cubicBezTo>
                <a:cubicBezTo>
                  <a:pt x="52" y="0"/>
                  <a:pt x="52" y="0"/>
                  <a:pt x="52" y="0"/>
                </a:cubicBezTo>
                <a:lnTo>
                  <a:pt x="80" y="28"/>
                </a:lnTo>
                <a:close/>
                <a:moveTo>
                  <a:pt x="52" y="28"/>
                </a:moveTo>
                <a:cubicBezTo>
                  <a:pt x="68" y="28"/>
                  <a:pt x="68" y="28"/>
                  <a:pt x="68" y="28"/>
                </a:cubicBezTo>
                <a:cubicBezTo>
                  <a:pt x="52" y="11"/>
                  <a:pt x="52" y="11"/>
                  <a:pt x="52" y="11"/>
                </a:cubicBezTo>
                <a:lnTo>
                  <a:pt x="52" y="28"/>
                </a:lnTo>
                <a:close/>
                <a:moveTo>
                  <a:pt x="72" y="36"/>
                </a:moveTo>
                <a:cubicBezTo>
                  <a:pt x="44" y="36"/>
                  <a:pt x="44" y="36"/>
                  <a:pt x="44" y="36"/>
                </a:cubicBezTo>
                <a:cubicBezTo>
                  <a:pt x="44" y="8"/>
                  <a:pt x="44" y="8"/>
                  <a:pt x="44" y="8"/>
                </a:cubicBezTo>
                <a:cubicBezTo>
                  <a:pt x="8" y="8"/>
                  <a:pt x="8" y="8"/>
                  <a:pt x="8" y="8"/>
                </a:cubicBezTo>
                <a:cubicBezTo>
                  <a:pt x="8" y="100"/>
                  <a:pt x="8" y="100"/>
                  <a:pt x="8" y="100"/>
                </a:cubicBezTo>
                <a:cubicBezTo>
                  <a:pt x="72" y="100"/>
                  <a:pt x="72" y="100"/>
                  <a:pt x="72" y="100"/>
                </a:cubicBezTo>
                <a:cubicBezTo>
                  <a:pt x="72" y="66"/>
                  <a:pt x="72" y="66"/>
                  <a:pt x="72" y="66"/>
                </a:cubicBezTo>
                <a:cubicBezTo>
                  <a:pt x="53" y="84"/>
                  <a:pt x="53" y="84"/>
                  <a:pt x="53" y="84"/>
                </a:cubicBezTo>
                <a:cubicBezTo>
                  <a:pt x="48" y="84"/>
                  <a:pt x="48" y="84"/>
                  <a:pt x="48" y="84"/>
                </a:cubicBezTo>
                <a:cubicBezTo>
                  <a:pt x="48" y="78"/>
                  <a:pt x="48" y="78"/>
                  <a:pt x="48" y="78"/>
                </a:cubicBezTo>
                <a:cubicBezTo>
                  <a:pt x="72" y="54"/>
                  <a:pt x="72" y="54"/>
                  <a:pt x="72" y="54"/>
                </a:cubicBezTo>
                <a:lnTo>
                  <a:pt x="72" y="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642" tIns="44821" rIns="89642" bIns="44821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765" kern="0" dirty="0">
              <a:solidFill>
                <a:sysClr val="windowText" lastClr="000000"/>
              </a:solidFill>
              <a:latin typeface="Segoe UI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880657" y="3490729"/>
            <a:ext cx="719386" cy="27155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SOFTWARE/mykey</a:t>
            </a:r>
          </a:p>
        </p:txBody>
      </p:sp>
      <p:cxnSp>
        <p:nvCxnSpPr>
          <p:cNvPr id="93" name="Straight Connector 92"/>
          <p:cNvCxnSpPr>
            <a:cxnSpLocks/>
          </p:cNvCxnSpPr>
          <p:nvPr/>
        </p:nvCxnSpPr>
        <p:spPr>
          <a:xfrm flipH="1">
            <a:off x="7933530" y="2806924"/>
            <a:ext cx="4531" cy="527302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cxnSpLocks/>
          </p:cNvCxnSpPr>
          <p:nvPr/>
        </p:nvCxnSpPr>
        <p:spPr>
          <a:xfrm>
            <a:off x="7926593" y="3334226"/>
            <a:ext cx="191831" cy="0"/>
          </a:xfrm>
          <a:prstGeom prst="line">
            <a:avLst/>
          </a:prstGeom>
          <a:ln w="19050">
            <a:solidFill>
              <a:schemeClr val="bg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7792404" y="2863368"/>
            <a:ext cx="334728" cy="135776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 rtlCol="0">
            <a:spAutoFit/>
          </a:bodyPr>
          <a:lstStyle/>
          <a:p>
            <a:pPr algn="ctr" defTabSz="896386">
              <a:lnSpc>
                <a:spcPct val="90000"/>
              </a:lnSpc>
              <a:spcAft>
                <a:spcPts val="588"/>
              </a:spcAft>
              <a:defRPr/>
            </a:pPr>
            <a:r>
              <a:rPr lang="en-US" sz="980" kern="0" dirty="0">
                <a:solidFill>
                  <a:srgbClr val="FFFFFF"/>
                </a:solidFill>
                <a:latin typeface="Segoe UI"/>
              </a:rPr>
              <a:t>HKLM</a:t>
            </a:r>
          </a:p>
        </p:txBody>
      </p:sp>
    </p:spTree>
    <p:extLst>
      <p:ext uri="{BB962C8B-B14F-4D97-AF65-F5344CB8AC3E}">
        <p14:creationId xmlns:p14="http://schemas.microsoft.com/office/powerpoint/2010/main" val="423281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/>
      <p:bldP spid="56" grpId="0" animBg="1"/>
      <p:bldP spid="67" grpId="0" animBg="1"/>
      <p:bldP spid="57" grpId="0" animBg="1"/>
      <p:bldP spid="58" grpId="0" animBg="1"/>
      <p:bldP spid="90" grpId="0" animBg="1"/>
      <p:bldP spid="92" grpId="0" animBg="1"/>
      <p:bldP spid="9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Automated Image Building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5263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Docker Build and Dockerfiles</a:t>
            </a:r>
          </a:p>
          <a:p>
            <a:pPr lvl="1"/>
            <a:r>
              <a:rPr lang="en-US" dirty="0"/>
              <a:t>Method for automated container image build</a:t>
            </a:r>
          </a:p>
          <a:p>
            <a:pPr lvl="1"/>
            <a:r>
              <a:rPr lang="en-US" dirty="0"/>
              <a:t>Consumed when running “docker build” </a:t>
            </a:r>
          </a:p>
          <a:p>
            <a:pPr lvl="1"/>
            <a:r>
              <a:rPr lang="en-US" dirty="0"/>
              <a:t>Caches unchanged commands</a:t>
            </a:r>
          </a:p>
          <a:p>
            <a:pPr lvl="1"/>
            <a:r>
              <a:rPr lang="en-US" dirty="0"/>
              <a:t>Integrates into Docker Hub</a:t>
            </a:r>
          </a:p>
          <a:p>
            <a:endParaRPr lang="en-US" dirty="0"/>
          </a:p>
          <a:p>
            <a:r>
              <a:rPr lang="en-US" dirty="0">
                <a:solidFill>
                  <a:schemeClr val="tx2"/>
                </a:solidFill>
              </a:rPr>
              <a:t>Examples</a:t>
            </a:r>
          </a:p>
          <a:p>
            <a:pPr lvl="1"/>
            <a:r>
              <a:rPr lang="en-US" dirty="0"/>
              <a:t>IIS</a:t>
            </a:r>
          </a:p>
          <a:p>
            <a:pPr marL="547792" lvl="2"/>
            <a:r>
              <a:rPr lang="en-US" dirty="0"/>
              <a:t>FROM microsoft/windowsservercore</a:t>
            </a:r>
          </a:p>
          <a:p>
            <a:pPr marL="547792" lvl="2"/>
            <a:r>
              <a:rPr lang="en-US" dirty="0"/>
              <a:t>RUN powershell –command Add-WindowsFeature Web-Server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Website</a:t>
            </a:r>
          </a:p>
          <a:p>
            <a:pPr marL="547792" lvl="2"/>
            <a:r>
              <a:rPr lang="en-US" dirty="0"/>
              <a:t>FROM iis</a:t>
            </a:r>
          </a:p>
          <a:p>
            <a:pPr marL="547792" lvl="2"/>
            <a:r>
              <a:rPr lang="en-US" dirty="0"/>
              <a:t>ADD mysite.htm inetpub\mysite.htm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33487" y="5333971"/>
            <a:ext cx="2636973" cy="1381920"/>
            <a:chOff x="1951037" y="4049747"/>
            <a:chExt cx="2689850" cy="1409630"/>
          </a:xfrm>
        </p:grpSpPr>
        <p:sp>
          <p:nvSpPr>
            <p:cNvPr id="18" name="Rectangle 17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" name="Right Bracket 18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0" name="Left Bracket 19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6298" y="4452296"/>
              <a:ext cx="2534589" cy="60393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9233487" y="3754734"/>
            <a:ext cx="2636973" cy="1381920"/>
            <a:chOff x="1951037" y="4049747"/>
            <a:chExt cx="2689850" cy="1409630"/>
          </a:xfrm>
        </p:grpSpPr>
        <p:sp>
          <p:nvSpPr>
            <p:cNvPr id="23" name="Rectangle 22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IIS</a:t>
              </a:r>
            </a:p>
          </p:txBody>
        </p:sp>
        <p:sp>
          <p:nvSpPr>
            <p:cNvPr id="24" name="Right Bracket 23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5" name="Left Bracket 24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38077" y="2174907"/>
            <a:ext cx="2636973" cy="1381920"/>
            <a:chOff x="1951037" y="4049747"/>
            <a:chExt cx="2689850" cy="1409630"/>
          </a:xfrm>
        </p:grpSpPr>
        <p:sp>
          <p:nvSpPr>
            <p:cNvPr id="27" name="Rectangle 26"/>
            <p:cNvSpPr/>
            <p:nvPr/>
          </p:nvSpPr>
          <p:spPr bwMode="auto">
            <a:xfrm>
              <a:off x="1995803" y="4090922"/>
              <a:ext cx="2602474" cy="1326678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rgbClr val="F2F2F2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179285" tIns="143428" rIns="179285" bIns="14342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rPr>
                <a:t>My Website</a:t>
              </a:r>
            </a:p>
          </p:txBody>
        </p:sp>
        <p:sp>
          <p:nvSpPr>
            <p:cNvPr id="28" name="Right Bracket 27"/>
            <p:cNvSpPr/>
            <p:nvPr/>
          </p:nvSpPr>
          <p:spPr>
            <a:xfrm>
              <a:off x="4447142" y="4049747"/>
              <a:ext cx="193745" cy="1409630"/>
            </a:xfrm>
            <a:prstGeom prst="righ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  <p:sp>
          <p:nvSpPr>
            <p:cNvPr id="29" name="Left Bracket 28"/>
            <p:cNvSpPr/>
            <p:nvPr/>
          </p:nvSpPr>
          <p:spPr>
            <a:xfrm>
              <a:off x="1951037" y="4049747"/>
              <a:ext cx="193745" cy="1409630"/>
            </a:xfrm>
            <a:prstGeom prst="leftBracket">
              <a:avLst/>
            </a:prstGeom>
            <a:ln w="76200"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66371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32742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99113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65484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33185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98226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64597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730969" algn="l" defTabSz="932742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67">
                <a:defRPr/>
              </a:pPr>
              <a:endParaRPr lang="en-US" sz="1765" dirty="0">
                <a:solidFill>
                  <a:srgbClr val="505050"/>
                </a:solidFill>
                <a:latin typeface="Segoe U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21395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Registries</a:t>
            </a:r>
            <a:br>
              <a:rPr lang="en-US" dirty="0"/>
            </a:b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2383638"/>
          </a:xfrm>
        </p:spPr>
        <p:txBody>
          <a:bodyPr/>
          <a:lstStyle/>
          <a:p>
            <a:r>
              <a:rPr lang="en-US" dirty="0"/>
              <a:t>What is a registry?</a:t>
            </a:r>
          </a:p>
          <a:p>
            <a:pPr lvl="1"/>
            <a:r>
              <a:rPr lang="en-US" dirty="0"/>
              <a:t>Stores container images</a:t>
            </a:r>
          </a:p>
          <a:p>
            <a:pPr lvl="2"/>
            <a:r>
              <a:rPr lang="en-US" dirty="0"/>
              <a:t>Images are </a:t>
            </a:r>
            <a:r>
              <a:rPr lang="en-US" b="1" dirty="0"/>
              <a:t>Pushed</a:t>
            </a:r>
            <a:r>
              <a:rPr lang="en-US" dirty="0"/>
              <a:t> into a registry</a:t>
            </a:r>
          </a:p>
          <a:p>
            <a:pPr lvl="2"/>
            <a:r>
              <a:rPr lang="en-US" dirty="0"/>
              <a:t>Images are </a:t>
            </a:r>
            <a:r>
              <a:rPr lang="en-US" b="1" dirty="0"/>
              <a:t>Pulled</a:t>
            </a:r>
            <a:r>
              <a:rPr lang="en-US" dirty="0"/>
              <a:t> from a registry</a:t>
            </a:r>
          </a:p>
          <a:p>
            <a:pPr lvl="2"/>
            <a:r>
              <a:rPr lang="en-US" dirty="0"/>
              <a:t>Images are </a:t>
            </a:r>
            <a:r>
              <a:rPr lang="en-US" b="1" dirty="0"/>
              <a:t>Searched</a:t>
            </a:r>
            <a:r>
              <a:rPr lang="en-US" dirty="0"/>
              <a:t> for within a registry</a:t>
            </a:r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57041" y="5084412"/>
            <a:ext cx="1820812" cy="614866"/>
            <a:chOff x="2582967" y="5186515"/>
            <a:chExt cx="1857323" cy="627195"/>
          </a:xfrm>
        </p:grpSpPr>
        <p:sp>
          <p:nvSpPr>
            <p:cNvPr id="258" name="Arrow: Right 257"/>
            <p:cNvSpPr/>
            <p:nvPr/>
          </p:nvSpPr>
          <p:spPr bwMode="auto">
            <a:xfrm>
              <a:off x="2582967" y="5186515"/>
              <a:ext cx="1857323" cy="627195"/>
            </a:xfrm>
            <a:prstGeom prst="rightArrow">
              <a:avLst>
                <a:gd name="adj1" fmla="val 53471"/>
                <a:gd name="adj2" fmla="val 48264"/>
              </a:avLst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3069154" y="5305782"/>
              <a:ext cx="700163" cy="366924"/>
              <a:chOff x="5426785" y="5707062"/>
              <a:chExt cx="700163" cy="366924"/>
            </a:xfrm>
          </p:grpSpPr>
          <p:sp>
            <p:nvSpPr>
              <p:cNvPr id="16" name="Rectangle 15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7" name="Right Bracket 16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8" name="Left Bracket 17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</p:grpSp>
      <p:grpSp>
        <p:nvGrpSpPr>
          <p:cNvPr id="29" name="Group 28"/>
          <p:cNvGrpSpPr/>
          <p:nvPr/>
        </p:nvGrpSpPr>
        <p:grpSpPr>
          <a:xfrm>
            <a:off x="568047" y="4624233"/>
            <a:ext cx="1768002" cy="1227126"/>
            <a:chOff x="1091989" y="3027487"/>
            <a:chExt cx="1803454" cy="1251732"/>
          </a:xfrm>
        </p:grpSpPr>
        <p:sp>
          <p:nvSpPr>
            <p:cNvPr id="31" name="Freeform 19"/>
            <p:cNvSpPr>
              <a:spLocks noChangeAspect="1" noEditPoints="1"/>
            </p:cNvSpPr>
            <p:nvPr/>
          </p:nvSpPr>
          <p:spPr bwMode="auto">
            <a:xfrm>
              <a:off x="1383191" y="3027487"/>
              <a:ext cx="1512252" cy="1251732"/>
            </a:xfrm>
            <a:custGeom>
              <a:avLst/>
              <a:gdLst>
                <a:gd name="T0" fmla="*/ 363 w 400"/>
                <a:gd name="T1" fmla="*/ 109 h 330"/>
                <a:gd name="T2" fmla="*/ 340 w 400"/>
                <a:gd name="T3" fmla="*/ 131 h 330"/>
                <a:gd name="T4" fmla="*/ 363 w 400"/>
                <a:gd name="T5" fmla="*/ 154 h 330"/>
                <a:gd name="T6" fmla="*/ 385 w 400"/>
                <a:gd name="T7" fmla="*/ 131 h 330"/>
                <a:gd name="T8" fmla="*/ 363 w 400"/>
                <a:gd name="T9" fmla="*/ 109 h 330"/>
                <a:gd name="T10" fmla="*/ 37 w 400"/>
                <a:gd name="T11" fmla="*/ 109 h 330"/>
                <a:gd name="T12" fmla="*/ 15 w 400"/>
                <a:gd name="T13" fmla="*/ 131 h 330"/>
                <a:gd name="T14" fmla="*/ 37 w 400"/>
                <a:gd name="T15" fmla="*/ 154 h 330"/>
                <a:gd name="T16" fmla="*/ 60 w 400"/>
                <a:gd name="T17" fmla="*/ 131 h 330"/>
                <a:gd name="T18" fmla="*/ 37 w 400"/>
                <a:gd name="T19" fmla="*/ 109 h 330"/>
                <a:gd name="T20" fmla="*/ 295 w 400"/>
                <a:gd name="T21" fmla="*/ 67 h 330"/>
                <a:gd name="T22" fmla="*/ 262 w 400"/>
                <a:gd name="T23" fmla="*/ 101 h 330"/>
                <a:gd name="T24" fmla="*/ 295 w 400"/>
                <a:gd name="T25" fmla="*/ 135 h 330"/>
                <a:gd name="T26" fmla="*/ 329 w 400"/>
                <a:gd name="T27" fmla="*/ 101 h 330"/>
                <a:gd name="T28" fmla="*/ 295 w 400"/>
                <a:gd name="T29" fmla="*/ 67 h 330"/>
                <a:gd name="T30" fmla="*/ 400 w 400"/>
                <a:gd name="T31" fmla="*/ 272 h 330"/>
                <a:gd name="T32" fmla="*/ 362 w 400"/>
                <a:gd name="T33" fmla="*/ 272 h 330"/>
                <a:gd name="T34" fmla="*/ 362 w 400"/>
                <a:gd name="T35" fmla="*/ 202 h 330"/>
                <a:gd name="T36" fmla="*/ 352 w 400"/>
                <a:gd name="T37" fmla="*/ 169 h 330"/>
                <a:gd name="T38" fmla="*/ 363 w 400"/>
                <a:gd name="T39" fmla="*/ 167 h 330"/>
                <a:gd name="T40" fmla="*/ 400 w 400"/>
                <a:gd name="T41" fmla="*/ 204 h 330"/>
                <a:gd name="T42" fmla="*/ 400 w 400"/>
                <a:gd name="T43" fmla="*/ 272 h 330"/>
                <a:gd name="T44" fmla="*/ 105 w 400"/>
                <a:gd name="T45" fmla="*/ 67 h 330"/>
                <a:gd name="T46" fmla="*/ 71 w 400"/>
                <a:gd name="T47" fmla="*/ 101 h 330"/>
                <a:gd name="T48" fmla="*/ 105 w 400"/>
                <a:gd name="T49" fmla="*/ 135 h 330"/>
                <a:gd name="T50" fmla="*/ 138 w 400"/>
                <a:gd name="T51" fmla="*/ 101 h 330"/>
                <a:gd name="T52" fmla="*/ 105 w 400"/>
                <a:gd name="T53" fmla="*/ 67 h 330"/>
                <a:gd name="T54" fmla="*/ 37 w 400"/>
                <a:gd name="T55" fmla="*/ 167 h 330"/>
                <a:gd name="T56" fmla="*/ 48 w 400"/>
                <a:gd name="T57" fmla="*/ 169 h 330"/>
                <a:gd name="T58" fmla="*/ 38 w 400"/>
                <a:gd name="T59" fmla="*/ 202 h 330"/>
                <a:gd name="T60" fmla="*/ 38 w 400"/>
                <a:gd name="T61" fmla="*/ 272 h 330"/>
                <a:gd name="T62" fmla="*/ 0 w 400"/>
                <a:gd name="T63" fmla="*/ 272 h 330"/>
                <a:gd name="T64" fmla="*/ 0 w 400"/>
                <a:gd name="T65" fmla="*/ 204 h 330"/>
                <a:gd name="T66" fmla="*/ 37 w 400"/>
                <a:gd name="T67" fmla="*/ 167 h 330"/>
                <a:gd name="T68" fmla="*/ 200 w 400"/>
                <a:gd name="T69" fmla="*/ 0 h 330"/>
                <a:gd name="T70" fmla="*/ 150 w 400"/>
                <a:gd name="T71" fmla="*/ 50 h 330"/>
                <a:gd name="T72" fmla="*/ 200 w 400"/>
                <a:gd name="T73" fmla="*/ 100 h 330"/>
                <a:gd name="T74" fmla="*/ 250 w 400"/>
                <a:gd name="T75" fmla="*/ 50 h 330"/>
                <a:gd name="T76" fmla="*/ 200 w 400"/>
                <a:gd name="T77" fmla="*/ 0 h 330"/>
                <a:gd name="T78" fmla="*/ 349 w 400"/>
                <a:gd name="T79" fmla="*/ 299 h 330"/>
                <a:gd name="T80" fmla="*/ 290 w 400"/>
                <a:gd name="T81" fmla="*/ 299 h 330"/>
                <a:gd name="T82" fmla="*/ 290 w 400"/>
                <a:gd name="T83" fmla="*/ 191 h 330"/>
                <a:gd name="T84" fmla="*/ 280 w 400"/>
                <a:gd name="T85" fmla="*/ 150 h 330"/>
                <a:gd name="T86" fmla="*/ 295 w 400"/>
                <a:gd name="T87" fmla="*/ 148 h 330"/>
                <a:gd name="T88" fmla="*/ 349 w 400"/>
                <a:gd name="T89" fmla="*/ 202 h 330"/>
                <a:gd name="T90" fmla="*/ 349 w 400"/>
                <a:gd name="T91" fmla="*/ 299 h 330"/>
                <a:gd name="T92" fmla="*/ 110 w 400"/>
                <a:gd name="T93" fmla="*/ 191 h 330"/>
                <a:gd name="T94" fmla="*/ 110 w 400"/>
                <a:gd name="T95" fmla="*/ 299 h 330"/>
                <a:gd name="T96" fmla="*/ 51 w 400"/>
                <a:gd name="T97" fmla="*/ 299 h 330"/>
                <a:gd name="T98" fmla="*/ 51 w 400"/>
                <a:gd name="T99" fmla="*/ 202 h 330"/>
                <a:gd name="T100" fmla="*/ 105 w 400"/>
                <a:gd name="T101" fmla="*/ 148 h 330"/>
                <a:gd name="T102" fmla="*/ 120 w 400"/>
                <a:gd name="T103" fmla="*/ 150 h 330"/>
                <a:gd name="T104" fmla="*/ 110 w 400"/>
                <a:gd name="T105" fmla="*/ 191 h 330"/>
                <a:gd name="T106" fmla="*/ 122 w 400"/>
                <a:gd name="T107" fmla="*/ 330 h 330"/>
                <a:gd name="T108" fmla="*/ 278 w 400"/>
                <a:gd name="T109" fmla="*/ 330 h 330"/>
                <a:gd name="T110" fmla="*/ 278 w 400"/>
                <a:gd name="T111" fmla="*/ 191 h 330"/>
                <a:gd name="T112" fmla="*/ 200 w 400"/>
                <a:gd name="T113" fmla="*/ 113 h 330"/>
                <a:gd name="T114" fmla="*/ 122 w 400"/>
                <a:gd name="T115" fmla="*/ 191 h 330"/>
                <a:gd name="T116" fmla="*/ 122 w 400"/>
                <a:gd name="T117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0" h="330">
                  <a:moveTo>
                    <a:pt x="363" y="109"/>
                  </a:moveTo>
                  <a:cubicBezTo>
                    <a:pt x="350" y="109"/>
                    <a:pt x="340" y="119"/>
                    <a:pt x="340" y="131"/>
                  </a:cubicBezTo>
                  <a:cubicBezTo>
                    <a:pt x="340" y="144"/>
                    <a:pt x="350" y="154"/>
                    <a:pt x="363" y="154"/>
                  </a:cubicBezTo>
                  <a:cubicBezTo>
                    <a:pt x="375" y="154"/>
                    <a:pt x="385" y="144"/>
                    <a:pt x="385" y="131"/>
                  </a:cubicBezTo>
                  <a:cubicBezTo>
                    <a:pt x="385" y="119"/>
                    <a:pt x="375" y="109"/>
                    <a:pt x="363" y="109"/>
                  </a:cubicBezTo>
                  <a:close/>
                  <a:moveTo>
                    <a:pt x="37" y="109"/>
                  </a:moveTo>
                  <a:cubicBezTo>
                    <a:pt x="25" y="109"/>
                    <a:pt x="15" y="119"/>
                    <a:pt x="15" y="131"/>
                  </a:cubicBezTo>
                  <a:cubicBezTo>
                    <a:pt x="15" y="144"/>
                    <a:pt x="25" y="154"/>
                    <a:pt x="37" y="154"/>
                  </a:cubicBezTo>
                  <a:cubicBezTo>
                    <a:pt x="50" y="154"/>
                    <a:pt x="60" y="144"/>
                    <a:pt x="60" y="131"/>
                  </a:cubicBezTo>
                  <a:cubicBezTo>
                    <a:pt x="60" y="119"/>
                    <a:pt x="50" y="109"/>
                    <a:pt x="37" y="109"/>
                  </a:cubicBezTo>
                  <a:close/>
                  <a:moveTo>
                    <a:pt x="295" y="67"/>
                  </a:moveTo>
                  <a:cubicBezTo>
                    <a:pt x="277" y="67"/>
                    <a:pt x="262" y="83"/>
                    <a:pt x="262" y="101"/>
                  </a:cubicBezTo>
                  <a:cubicBezTo>
                    <a:pt x="262" y="120"/>
                    <a:pt x="277" y="135"/>
                    <a:pt x="295" y="135"/>
                  </a:cubicBezTo>
                  <a:cubicBezTo>
                    <a:pt x="314" y="135"/>
                    <a:pt x="329" y="120"/>
                    <a:pt x="329" y="101"/>
                  </a:cubicBezTo>
                  <a:cubicBezTo>
                    <a:pt x="329" y="83"/>
                    <a:pt x="314" y="67"/>
                    <a:pt x="295" y="67"/>
                  </a:cubicBezTo>
                  <a:close/>
                  <a:moveTo>
                    <a:pt x="400" y="272"/>
                  </a:moveTo>
                  <a:cubicBezTo>
                    <a:pt x="362" y="272"/>
                    <a:pt x="362" y="272"/>
                    <a:pt x="362" y="272"/>
                  </a:cubicBezTo>
                  <a:cubicBezTo>
                    <a:pt x="362" y="202"/>
                    <a:pt x="362" y="202"/>
                    <a:pt x="362" y="202"/>
                  </a:cubicBezTo>
                  <a:cubicBezTo>
                    <a:pt x="362" y="190"/>
                    <a:pt x="358" y="178"/>
                    <a:pt x="352" y="169"/>
                  </a:cubicBezTo>
                  <a:cubicBezTo>
                    <a:pt x="356" y="168"/>
                    <a:pt x="359" y="167"/>
                    <a:pt x="363" y="167"/>
                  </a:cubicBezTo>
                  <a:cubicBezTo>
                    <a:pt x="383" y="167"/>
                    <a:pt x="400" y="184"/>
                    <a:pt x="400" y="204"/>
                  </a:cubicBezTo>
                  <a:lnTo>
                    <a:pt x="400" y="272"/>
                  </a:lnTo>
                  <a:close/>
                  <a:moveTo>
                    <a:pt x="105" y="67"/>
                  </a:moveTo>
                  <a:cubicBezTo>
                    <a:pt x="86" y="67"/>
                    <a:pt x="71" y="83"/>
                    <a:pt x="71" y="101"/>
                  </a:cubicBezTo>
                  <a:cubicBezTo>
                    <a:pt x="71" y="120"/>
                    <a:pt x="86" y="135"/>
                    <a:pt x="105" y="135"/>
                  </a:cubicBezTo>
                  <a:cubicBezTo>
                    <a:pt x="123" y="135"/>
                    <a:pt x="138" y="120"/>
                    <a:pt x="138" y="101"/>
                  </a:cubicBezTo>
                  <a:cubicBezTo>
                    <a:pt x="138" y="83"/>
                    <a:pt x="123" y="67"/>
                    <a:pt x="105" y="67"/>
                  </a:cubicBezTo>
                  <a:close/>
                  <a:moveTo>
                    <a:pt x="37" y="167"/>
                  </a:moveTo>
                  <a:cubicBezTo>
                    <a:pt x="41" y="167"/>
                    <a:pt x="44" y="168"/>
                    <a:pt x="48" y="169"/>
                  </a:cubicBezTo>
                  <a:cubicBezTo>
                    <a:pt x="42" y="178"/>
                    <a:pt x="38" y="190"/>
                    <a:pt x="38" y="202"/>
                  </a:cubicBezTo>
                  <a:cubicBezTo>
                    <a:pt x="38" y="272"/>
                    <a:pt x="38" y="272"/>
                    <a:pt x="38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0" y="184"/>
                    <a:pt x="17" y="167"/>
                    <a:pt x="37" y="167"/>
                  </a:cubicBezTo>
                  <a:close/>
                  <a:moveTo>
                    <a:pt x="200" y="0"/>
                  </a:moveTo>
                  <a:cubicBezTo>
                    <a:pt x="173" y="0"/>
                    <a:pt x="150" y="22"/>
                    <a:pt x="150" y="50"/>
                  </a:cubicBezTo>
                  <a:cubicBezTo>
                    <a:pt x="150" y="77"/>
                    <a:pt x="173" y="100"/>
                    <a:pt x="200" y="100"/>
                  </a:cubicBezTo>
                  <a:cubicBezTo>
                    <a:pt x="227" y="100"/>
                    <a:pt x="250" y="77"/>
                    <a:pt x="250" y="50"/>
                  </a:cubicBezTo>
                  <a:cubicBezTo>
                    <a:pt x="250" y="22"/>
                    <a:pt x="227" y="0"/>
                    <a:pt x="200" y="0"/>
                  </a:cubicBezTo>
                  <a:close/>
                  <a:moveTo>
                    <a:pt x="349" y="299"/>
                  </a:moveTo>
                  <a:cubicBezTo>
                    <a:pt x="290" y="299"/>
                    <a:pt x="290" y="299"/>
                    <a:pt x="290" y="299"/>
                  </a:cubicBezTo>
                  <a:cubicBezTo>
                    <a:pt x="290" y="191"/>
                    <a:pt x="290" y="191"/>
                    <a:pt x="290" y="191"/>
                  </a:cubicBezTo>
                  <a:cubicBezTo>
                    <a:pt x="290" y="176"/>
                    <a:pt x="287" y="163"/>
                    <a:pt x="280" y="150"/>
                  </a:cubicBezTo>
                  <a:cubicBezTo>
                    <a:pt x="285" y="149"/>
                    <a:pt x="290" y="148"/>
                    <a:pt x="295" y="148"/>
                  </a:cubicBezTo>
                  <a:cubicBezTo>
                    <a:pt x="325" y="148"/>
                    <a:pt x="349" y="172"/>
                    <a:pt x="349" y="202"/>
                  </a:cubicBezTo>
                  <a:lnTo>
                    <a:pt x="349" y="299"/>
                  </a:lnTo>
                  <a:close/>
                  <a:moveTo>
                    <a:pt x="110" y="191"/>
                  </a:moveTo>
                  <a:cubicBezTo>
                    <a:pt x="110" y="299"/>
                    <a:pt x="110" y="299"/>
                    <a:pt x="110" y="299"/>
                  </a:cubicBezTo>
                  <a:cubicBezTo>
                    <a:pt x="51" y="299"/>
                    <a:pt x="51" y="299"/>
                    <a:pt x="51" y="299"/>
                  </a:cubicBezTo>
                  <a:cubicBezTo>
                    <a:pt x="51" y="202"/>
                    <a:pt x="51" y="202"/>
                    <a:pt x="51" y="202"/>
                  </a:cubicBezTo>
                  <a:cubicBezTo>
                    <a:pt x="51" y="172"/>
                    <a:pt x="75" y="148"/>
                    <a:pt x="105" y="148"/>
                  </a:cubicBezTo>
                  <a:cubicBezTo>
                    <a:pt x="110" y="148"/>
                    <a:pt x="115" y="149"/>
                    <a:pt x="120" y="150"/>
                  </a:cubicBezTo>
                  <a:cubicBezTo>
                    <a:pt x="113" y="163"/>
                    <a:pt x="110" y="176"/>
                    <a:pt x="110" y="191"/>
                  </a:cubicBezTo>
                  <a:close/>
                  <a:moveTo>
                    <a:pt x="122" y="330"/>
                  </a:moveTo>
                  <a:cubicBezTo>
                    <a:pt x="278" y="330"/>
                    <a:pt x="278" y="330"/>
                    <a:pt x="278" y="330"/>
                  </a:cubicBezTo>
                  <a:cubicBezTo>
                    <a:pt x="278" y="191"/>
                    <a:pt x="278" y="191"/>
                    <a:pt x="278" y="191"/>
                  </a:cubicBezTo>
                  <a:cubicBezTo>
                    <a:pt x="278" y="148"/>
                    <a:pt x="243" y="113"/>
                    <a:pt x="200" y="113"/>
                  </a:cubicBezTo>
                  <a:cubicBezTo>
                    <a:pt x="157" y="113"/>
                    <a:pt x="122" y="148"/>
                    <a:pt x="122" y="191"/>
                  </a:cubicBezTo>
                  <a:lnTo>
                    <a:pt x="122" y="33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vert="horz" wrap="square" lIns="87855" tIns="43927" rIns="87855" bIns="43927" numCol="1" anchor="t" anchorCtr="0" compatLnSpc="1">
              <a:prstTxWarp prst="textNoShape">
                <a:avLst/>
              </a:prstTxWarp>
            </a:bodyPr>
            <a:lstStyle/>
            <a:p>
              <a:pPr defTabSz="896010">
                <a:defRPr/>
              </a:pPr>
              <a:endParaRPr lang="en-US" sz="1730" kern="0" dirty="0">
                <a:solidFill>
                  <a:srgbClr val="505050"/>
                </a:solidFill>
                <a:latin typeface="Segoe UI"/>
              </a:endParaRPr>
            </a:p>
          </p:txBody>
        </p:sp>
        <p:grpSp>
          <p:nvGrpSpPr>
            <p:cNvPr id="32" name="Group 4"/>
            <p:cNvGrpSpPr>
              <a:grpSpLocks noChangeAspect="1"/>
            </p:cNvGrpSpPr>
            <p:nvPr/>
          </p:nvGrpSpPr>
          <p:grpSpPr bwMode="auto">
            <a:xfrm>
              <a:off x="1091989" y="3557811"/>
              <a:ext cx="1314808" cy="721407"/>
              <a:chOff x="1282" y="1466"/>
              <a:chExt cx="1212" cy="665"/>
            </a:xfrm>
          </p:grpSpPr>
          <p:sp>
            <p:nvSpPr>
              <p:cNvPr id="45" name="Freeform 5"/>
              <p:cNvSpPr>
                <a:spLocks/>
              </p:cNvSpPr>
              <p:nvPr/>
            </p:nvSpPr>
            <p:spPr bwMode="auto">
              <a:xfrm>
                <a:off x="2354" y="2063"/>
                <a:ext cx="140" cy="68"/>
              </a:xfrm>
              <a:custGeom>
                <a:avLst/>
                <a:gdLst>
                  <a:gd name="T0" fmla="*/ 51 w 100"/>
                  <a:gd name="T1" fmla="*/ 1 h 49"/>
                  <a:gd name="T2" fmla="*/ 0 w 100"/>
                  <a:gd name="T3" fmla="*/ 49 h 49"/>
                  <a:gd name="T4" fmla="*/ 99 w 100"/>
                  <a:gd name="T5" fmla="*/ 49 h 49"/>
                  <a:gd name="T6" fmla="*/ 51 w 100"/>
                  <a:gd name="T7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0" h="49">
                    <a:moveTo>
                      <a:pt x="51" y="1"/>
                    </a:moveTo>
                    <a:cubicBezTo>
                      <a:pt x="24" y="0"/>
                      <a:pt x="1" y="21"/>
                      <a:pt x="0" y="49"/>
                    </a:cubicBezTo>
                    <a:cubicBezTo>
                      <a:pt x="99" y="49"/>
                      <a:pt x="99" y="49"/>
                      <a:pt x="99" y="49"/>
                    </a:cubicBezTo>
                    <a:cubicBezTo>
                      <a:pt x="100" y="21"/>
                      <a:pt x="79" y="2"/>
                      <a:pt x="51" y="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46" name="Freeform 6"/>
              <p:cNvSpPr>
                <a:spLocks/>
              </p:cNvSpPr>
              <p:nvPr/>
            </p:nvSpPr>
            <p:spPr bwMode="auto">
              <a:xfrm>
                <a:off x="2096" y="2064"/>
                <a:ext cx="298" cy="38"/>
              </a:xfrm>
              <a:custGeom>
                <a:avLst/>
                <a:gdLst>
                  <a:gd name="T0" fmla="*/ 210 w 213"/>
                  <a:gd name="T1" fmla="*/ 27 h 27"/>
                  <a:gd name="T2" fmla="*/ 188 w 213"/>
                  <a:gd name="T3" fmla="*/ 17 h 27"/>
                  <a:gd name="T4" fmla="*/ 142 w 213"/>
                  <a:gd name="T5" fmla="*/ 8 h 27"/>
                  <a:gd name="T6" fmla="*/ 0 w 213"/>
                  <a:gd name="T7" fmla="*/ 8 h 27"/>
                  <a:gd name="T8" fmla="*/ 0 w 213"/>
                  <a:gd name="T9" fmla="*/ 0 h 27"/>
                  <a:gd name="T10" fmla="*/ 142 w 213"/>
                  <a:gd name="T11" fmla="*/ 0 h 27"/>
                  <a:gd name="T12" fmla="*/ 191 w 213"/>
                  <a:gd name="T13" fmla="*/ 10 h 27"/>
                  <a:gd name="T14" fmla="*/ 213 w 213"/>
                  <a:gd name="T15" fmla="*/ 20 h 27"/>
                  <a:gd name="T16" fmla="*/ 210 w 213"/>
                  <a:gd name="T17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27">
                    <a:moveTo>
                      <a:pt x="210" y="27"/>
                    </a:moveTo>
                    <a:cubicBezTo>
                      <a:pt x="188" y="17"/>
                      <a:pt x="188" y="17"/>
                      <a:pt x="188" y="17"/>
                    </a:cubicBezTo>
                    <a:cubicBezTo>
                      <a:pt x="177" y="12"/>
                      <a:pt x="155" y="8"/>
                      <a:pt x="14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57" y="0"/>
                      <a:pt x="179" y="5"/>
                      <a:pt x="191" y="10"/>
                    </a:cubicBezTo>
                    <a:cubicBezTo>
                      <a:pt x="213" y="20"/>
                      <a:pt x="213" y="20"/>
                      <a:pt x="213" y="20"/>
                    </a:cubicBezTo>
                    <a:lnTo>
                      <a:pt x="210" y="27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47" name="Oval 7"/>
              <p:cNvSpPr>
                <a:spLocks noChangeArrowheads="1"/>
              </p:cNvSpPr>
              <p:nvPr/>
            </p:nvSpPr>
            <p:spPr bwMode="auto">
              <a:xfrm>
                <a:off x="1593" y="1955"/>
                <a:ext cx="311" cy="6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48" name="Freeform 8"/>
              <p:cNvSpPr>
                <a:spLocks/>
              </p:cNvSpPr>
              <p:nvPr/>
            </p:nvSpPr>
            <p:spPr bwMode="auto">
              <a:xfrm>
                <a:off x="1366" y="1466"/>
                <a:ext cx="752" cy="522"/>
              </a:xfrm>
              <a:custGeom>
                <a:avLst/>
                <a:gdLst>
                  <a:gd name="T0" fmla="*/ 527 w 537"/>
                  <a:gd name="T1" fmla="*/ 373 h 373"/>
                  <a:gd name="T2" fmla="*/ 537 w 537"/>
                  <a:gd name="T3" fmla="*/ 362 h 373"/>
                  <a:gd name="T4" fmla="*/ 537 w 537"/>
                  <a:gd name="T5" fmla="*/ 11 h 373"/>
                  <a:gd name="T6" fmla="*/ 527 w 537"/>
                  <a:gd name="T7" fmla="*/ 0 h 373"/>
                  <a:gd name="T8" fmla="*/ 11 w 537"/>
                  <a:gd name="T9" fmla="*/ 0 h 373"/>
                  <a:gd name="T10" fmla="*/ 0 w 537"/>
                  <a:gd name="T11" fmla="*/ 11 h 373"/>
                  <a:gd name="T12" fmla="*/ 0 w 537"/>
                  <a:gd name="T13" fmla="*/ 362 h 373"/>
                  <a:gd name="T14" fmla="*/ 11 w 537"/>
                  <a:gd name="T15" fmla="*/ 373 h 373"/>
                  <a:gd name="T16" fmla="*/ 527 w 537"/>
                  <a:gd name="T17" fmla="*/ 373 h 3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373">
                    <a:moveTo>
                      <a:pt x="527" y="373"/>
                    </a:moveTo>
                    <a:cubicBezTo>
                      <a:pt x="532" y="373"/>
                      <a:pt x="537" y="368"/>
                      <a:pt x="537" y="362"/>
                    </a:cubicBezTo>
                    <a:cubicBezTo>
                      <a:pt x="537" y="11"/>
                      <a:pt x="537" y="11"/>
                      <a:pt x="537" y="11"/>
                    </a:cubicBezTo>
                    <a:cubicBezTo>
                      <a:pt x="537" y="5"/>
                      <a:pt x="532" y="0"/>
                      <a:pt x="527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362"/>
                      <a:pt x="0" y="362"/>
                      <a:pt x="0" y="362"/>
                    </a:cubicBezTo>
                    <a:cubicBezTo>
                      <a:pt x="0" y="368"/>
                      <a:pt x="5" y="373"/>
                      <a:pt x="11" y="373"/>
                    </a:cubicBezTo>
                    <a:lnTo>
                      <a:pt x="527" y="373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49" name="Rectangle 9"/>
              <p:cNvSpPr>
                <a:spLocks noChangeArrowheads="1"/>
              </p:cNvSpPr>
              <p:nvPr/>
            </p:nvSpPr>
            <p:spPr bwMode="auto">
              <a:xfrm>
                <a:off x="1390" y="1490"/>
                <a:ext cx="705" cy="399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50" name="Rectangle 10"/>
              <p:cNvSpPr>
                <a:spLocks noChangeArrowheads="1"/>
              </p:cNvSpPr>
              <p:nvPr/>
            </p:nvSpPr>
            <p:spPr bwMode="auto">
              <a:xfrm>
                <a:off x="1282" y="2095"/>
                <a:ext cx="932" cy="35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51" name="Freeform 11"/>
              <p:cNvSpPr>
                <a:spLocks/>
              </p:cNvSpPr>
              <p:nvPr/>
            </p:nvSpPr>
            <p:spPr bwMode="auto">
              <a:xfrm>
                <a:off x="1282" y="2053"/>
                <a:ext cx="932" cy="42"/>
              </a:xfrm>
              <a:custGeom>
                <a:avLst/>
                <a:gdLst>
                  <a:gd name="T0" fmla="*/ 932 w 932"/>
                  <a:gd name="T1" fmla="*/ 42 h 42"/>
                  <a:gd name="T2" fmla="*/ 0 w 932"/>
                  <a:gd name="T3" fmla="*/ 42 h 42"/>
                  <a:gd name="T4" fmla="*/ 59 w 932"/>
                  <a:gd name="T5" fmla="*/ 0 h 42"/>
                  <a:gd name="T6" fmla="*/ 874 w 932"/>
                  <a:gd name="T7" fmla="*/ 0 h 42"/>
                  <a:gd name="T8" fmla="*/ 932 w 932"/>
                  <a:gd name="T9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2" h="42">
                    <a:moveTo>
                      <a:pt x="932" y="42"/>
                    </a:moveTo>
                    <a:lnTo>
                      <a:pt x="0" y="42"/>
                    </a:lnTo>
                    <a:lnTo>
                      <a:pt x="59" y="0"/>
                    </a:lnTo>
                    <a:lnTo>
                      <a:pt x="874" y="0"/>
                    </a:lnTo>
                    <a:lnTo>
                      <a:pt x="932" y="42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52" name="Freeform 13"/>
              <p:cNvSpPr>
                <a:spLocks noEditPoints="1"/>
              </p:cNvSpPr>
              <p:nvPr/>
            </p:nvSpPr>
            <p:spPr bwMode="auto">
              <a:xfrm>
                <a:off x="1662" y="1500"/>
                <a:ext cx="185" cy="157"/>
              </a:xfrm>
              <a:custGeom>
                <a:avLst/>
                <a:gdLst>
                  <a:gd name="T0" fmla="*/ 125 w 132"/>
                  <a:gd name="T1" fmla="*/ 105 h 112"/>
                  <a:gd name="T2" fmla="*/ 0 w 132"/>
                  <a:gd name="T3" fmla="*/ 20 h 112"/>
                  <a:gd name="T4" fmla="*/ 0 w 132"/>
                  <a:gd name="T5" fmla="*/ 112 h 112"/>
                  <a:gd name="T6" fmla="*/ 132 w 132"/>
                  <a:gd name="T7" fmla="*/ 0 h 112"/>
                  <a:gd name="T8" fmla="*/ 0 w 132"/>
                  <a:gd name="T9" fmla="*/ 0 h 112"/>
                  <a:gd name="T10" fmla="*/ 77 w 132"/>
                  <a:gd name="T11" fmla="*/ 63 h 112"/>
                  <a:gd name="T12" fmla="*/ 73 w 132"/>
                  <a:gd name="T13" fmla="*/ 57 h 112"/>
                  <a:gd name="T14" fmla="*/ 69 w 132"/>
                  <a:gd name="T15" fmla="*/ 53 h 112"/>
                  <a:gd name="T16" fmla="*/ 62 w 132"/>
                  <a:gd name="T17" fmla="*/ 49 h 112"/>
                  <a:gd name="T18" fmla="*/ 56 w 132"/>
                  <a:gd name="T19" fmla="*/ 49 h 112"/>
                  <a:gd name="T20" fmla="*/ 49 w 132"/>
                  <a:gd name="T21" fmla="*/ 53 h 112"/>
                  <a:gd name="T22" fmla="*/ 44 w 132"/>
                  <a:gd name="T23" fmla="*/ 57 h 112"/>
                  <a:gd name="T24" fmla="*/ 41 w 132"/>
                  <a:gd name="T25" fmla="*/ 63 h 112"/>
                  <a:gd name="T26" fmla="*/ 40 w 132"/>
                  <a:gd name="T27" fmla="*/ 69 h 112"/>
                  <a:gd name="T28" fmla="*/ 41 w 132"/>
                  <a:gd name="T29" fmla="*/ 76 h 112"/>
                  <a:gd name="T30" fmla="*/ 44 w 132"/>
                  <a:gd name="T31" fmla="*/ 81 h 112"/>
                  <a:gd name="T32" fmla="*/ 50 w 132"/>
                  <a:gd name="T33" fmla="*/ 86 h 112"/>
                  <a:gd name="T34" fmla="*/ 55 w 132"/>
                  <a:gd name="T35" fmla="*/ 88 h 112"/>
                  <a:gd name="T36" fmla="*/ 60 w 132"/>
                  <a:gd name="T37" fmla="*/ 83 h 112"/>
                  <a:gd name="T38" fmla="*/ 67 w 132"/>
                  <a:gd name="T39" fmla="*/ 87 h 112"/>
                  <a:gd name="T40" fmla="*/ 68 w 132"/>
                  <a:gd name="T41" fmla="*/ 79 h 112"/>
                  <a:gd name="T42" fmla="*/ 77 w 132"/>
                  <a:gd name="T43" fmla="*/ 78 h 112"/>
                  <a:gd name="T44" fmla="*/ 73 w 132"/>
                  <a:gd name="T45" fmla="*/ 71 h 112"/>
                  <a:gd name="T46" fmla="*/ 67 w 132"/>
                  <a:gd name="T47" fmla="*/ 69 h 112"/>
                  <a:gd name="T48" fmla="*/ 53 w 132"/>
                  <a:gd name="T49" fmla="*/ 75 h 112"/>
                  <a:gd name="T50" fmla="*/ 59 w 132"/>
                  <a:gd name="T51" fmla="*/ 61 h 112"/>
                  <a:gd name="T52" fmla="*/ 55 w 132"/>
                  <a:gd name="T53" fmla="*/ 69 h 112"/>
                  <a:gd name="T54" fmla="*/ 59 w 132"/>
                  <a:gd name="T55" fmla="*/ 73 h 112"/>
                  <a:gd name="T56" fmla="*/ 91 w 132"/>
                  <a:gd name="T57" fmla="*/ 55 h 112"/>
                  <a:gd name="T58" fmla="*/ 93 w 132"/>
                  <a:gd name="T59" fmla="*/ 51 h 112"/>
                  <a:gd name="T60" fmla="*/ 91 w 132"/>
                  <a:gd name="T61" fmla="*/ 49 h 112"/>
                  <a:gd name="T62" fmla="*/ 86 w 132"/>
                  <a:gd name="T63" fmla="*/ 48 h 112"/>
                  <a:gd name="T64" fmla="*/ 82 w 132"/>
                  <a:gd name="T65" fmla="*/ 44 h 112"/>
                  <a:gd name="T66" fmla="*/ 78 w 132"/>
                  <a:gd name="T67" fmla="*/ 49 h 112"/>
                  <a:gd name="T68" fmla="*/ 74 w 132"/>
                  <a:gd name="T69" fmla="*/ 49 h 112"/>
                  <a:gd name="T70" fmla="*/ 73 w 132"/>
                  <a:gd name="T71" fmla="*/ 52 h 112"/>
                  <a:gd name="T72" fmla="*/ 76 w 132"/>
                  <a:gd name="T73" fmla="*/ 57 h 112"/>
                  <a:gd name="T74" fmla="*/ 73 w 132"/>
                  <a:gd name="T75" fmla="*/ 60 h 112"/>
                  <a:gd name="T76" fmla="*/ 75 w 132"/>
                  <a:gd name="T77" fmla="*/ 62 h 112"/>
                  <a:gd name="T78" fmla="*/ 81 w 132"/>
                  <a:gd name="T79" fmla="*/ 65 h 112"/>
                  <a:gd name="T80" fmla="*/ 85 w 132"/>
                  <a:gd name="T81" fmla="*/ 65 h 112"/>
                  <a:gd name="T82" fmla="*/ 91 w 132"/>
                  <a:gd name="T83" fmla="*/ 62 h 112"/>
                  <a:gd name="T84" fmla="*/ 93 w 132"/>
                  <a:gd name="T85" fmla="*/ 60 h 112"/>
                  <a:gd name="T86" fmla="*/ 91 w 132"/>
                  <a:gd name="T87" fmla="*/ 57 h 112"/>
                  <a:gd name="T88" fmla="*/ 83 w 132"/>
                  <a:gd name="T89" fmla="*/ 58 h 112"/>
                  <a:gd name="T90" fmla="*/ 86 w 132"/>
                  <a:gd name="T91" fmla="*/ 5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2" h="112">
                    <a:moveTo>
                      <a:pt x="7" y="26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125" y="105"/>
                      <a:pt x="125" y="105"/>
                      <a:pt x="125" y="105"/>
                    </a:cubicBezTo>
                    <a:cubicBezTo>
                      <a:pt x="125" y="26"/>
                      <a:pt x="125" y="26"/>
                      <a:pt x="125" y="26"/>
                    </a:cubicBezTo>
                    <a:cubicBezTo>
                      <a:pt x="7" y="26"/>
                      <a:pt x="7" y="26"/>
                      <a:pt x="7" y="26"/>
                    </a:cubicBezTo>
                    <a:close/>
                    <a:moveTo>
                      <a:pt x="0" y="20"/>
                    </a:moveTo>
                    <a:cubicBezTo>
                      <a:pt x="132" y="20"/>
                      <a:pt x="132" y="20"/>
                      <a:pt x="132" y="20"/>
                    </a:cubicBezTo>
                    <a:cubicBezTo>
                      <a:pt x="132" y="112"/>
                      <a:pt x="132" y="112"/>
                      <a:pt x="132" y="112"/>
                    </a:cubicBezTo>
                    <a:cubicBezTo>
                      <a:pt x="0" y="112"/>
                      <a:pt x="0" y="112"/>
                      <a:pt x="0" y="112"/>
                    </a:cubicBezTo>
                    <a:cubicBezTo>
                      <a:pt x="0" y="20"/>
                      <a:pt x="0" y="20"/>
                      <a:pt x="0" y="20"/>
                    </a:cubicBezTo>
                    <a:close/>
                    <a:moveTo>
                      <a:pt x="0" y="0"/>
                    </a:moveTo>
                    <a:cubicBezTo>
                      <a:pt x="132" y="0"/>
                      <a:pt x="132" y="0"/>
                      <a:pt x="132" y="0"/>
                    </a:cubicBezTo>
                    <a:cubicBezTo>
                      <a:pt x="132" y="13"/>
                      <a:pt x="132" y="13"/>
                      <a:pt x="132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79" y="68"/>
                    </a:moveTo>
                    <a:cubicBezTo>
                      <a:pt x="78" y="64"/>
                      <a:pt x="78" y="64"/>
                      <a:pt x="78" y="64"/>
                    </a:cubicBezTo>
                    <a:cubicBezTo>
                      <a:pt x="78" y="64"/>
                      <a:pt x="78" y="63"/>
                      <a:pt x="77" y="63"/>
                    </a:cubicBezTo>
                    <a:cubicBezTo>
                      <a:pt x="71" y="63"/>
                      <a:pt x="71" y="63"/>
                      <a:pt x="71" y="63"/>
                    </a:cubicBezTo>
                    <a:cubicBezTo>
                      <a:pt x="71" y="63"/>
                      <a:pt x="71" y="62"/>
                      <a:pt x="71" y="62"/>
                    </a:cubicBezTo>
                    <a:cubicBezTo>
                      <a:pt x="73" y="57"/>
                      <a:pt x="73" y="57"/>
                      <a:pt x="73" y="57"/>
                    </a:cubicBezTo>
                    <a:cubicBezTo>
                      <a:pt x="73" y="56"/>
                      <a:pt x="73" y="56"/>
                      <a:pt x="73" y="55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70" y="53"/>
                      <a:pt x="69" y="53"/>
                      <a:pt x="69" y="53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4" y="56"/>
                      <a:pt x="64" y="56"/>
                      <a:pt x="63" y="56"/>
                    </a:cubicBezTo>
                    <a:cubicBezTo>
                      <a:pt x="62" y="49"/>
                      <a:pt x="62" y="49"/>
                      <a:pt x="62" y="49"/>
                    </a:cubicBezTo>
                    <a:cubicBezTo>
                      <a:pt x="62" y="49"/>
                      <a:pt x="61" y="49"/>
                      <a:pt x="61" y="49"/>
                    </a:cubicBezTo>
                    <a:cubicBezTo>
                      <a:pt x="57" y="49"/>
                      <a:pt x="57" y="49"/>
                      <a:pt x="57" y="49"/>
                    </a:cubicBezTo>
                    <a:cubicBezTo>
                      <a:pt x="57" y="49"/>
                      <a:pt x="56" y="49"/>
                      <a:pt x="56" y="49"/>
                    </a:cubicBezTo>
                    <a:cubicBezTo>
                      <a:pt x="55" y="56"/>
                      <a:pt x="55" y="56"/>
                      <a:pt x="55" y="56"/>
                    </a:cubicBezTo>
                    <a:cubicBezTo>
                      <a:pt x="54" y="56"/>
                      <a:pt x="54" y="56"/>
                      <a:pt x="53" y="56"/>
                    </a:cubicBezTo>
                    <a:cubicBezTo>
                      <a:pt x="49" y="53"/>
                      <a:pt x="49" y="53"/>
                      <a:pt x="49" y="53"/>
                    </a:cubicBezTo>
                    <a:cubicBezTo>
                      <a:pt x="48" y="53"/>
                      <a:pt x="48" y="53"/>
                      <a:pt x="48" y="53"/>
                    </a:cubicBezTo>
                    <a:cubicBezTo>
                      <a:pt x="45" y="55"/>
                      <a:pt x="45" y="55"/>
                      <a:pt x="45" y="55"/>
                    </a:cubicBezTo>
                    <a:cubicBezTo>
                      <a:pt x="44" y="56"/>
                      <a:pt x="44" y="56"/>
                      <a:pt x="44" y="57"/>
                    </a:cubicBezTo>
                    <a:cubicBezTo>
                      <a:pt x="47" y="62"/>
                      <a:pt x="47" y="62"/>
                      <a:pt x="47" y="62"/>
                    </a:cubicBezTo>
                    <a:cubicBezTo>
                      <a:pt x="47" y="62"/>
                      <a:pt x="46" y="63"/>
                      <a:pt x="46" y="63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40" y="63"/>
                      <a:pt x="40" y="64"/>
                      <a:pt x="40" y="64"/>
                    </a:cubicBezTo>
                    <a:cubicBezTo>
                      <a:pt x="39" y="68"/>
                      <a:pt x="39" y="68"/>
                      <a:pt x="39" y="68"/>
                    </a:cubicBezTo>
                    <a:cubicBezTo>
                      <a:pt x="39" y="68"/>
                      <a:pt x="39" y="68"/>
                      <a:pt x="40" y="69"/>
                    </a:cubicBezTo>
                    <a:cubicBezTo>
                      <a:pt x="45" y="71"/>
                      <a:pt x="45" y="71"/>
                      <a:pt x="45" y="71"/>
                    </a:cubicBezTo>
                    <a:cubicBezTo>
                      <a:pt x="45" y="71"/>
                      <a:pt x="45" y="72"/>
                      <a:pt x="45" y="73"/>
                    </a:cubicBezTo>
                    <a:cubicBezTo>
                      <a:pt x="41" y="76"/>
                      <a:pt x="41" y="76"/>
                      <a:pt x="41" y="76"/>
                    </a:cubicBezTo>
                    <a:cubicBezTo>
                      <a:pt x="41" y="76"/>
                      <a:pt x="41" y="77"/>
                      <a:pt x="41" y="78"/>
                    </a:cubicBezTo>
                    <a:cubicBezTo>
                      <a:pt x="43" y="81"/>
                      <a:pt x="43" y="81"/>
                      <a:pt x="43" y="81"/>
                    </a:cubicBezTo>
                    <a:cubicBezTo>
                      <a:pt x="43" y="81"/>
                      <a:pt x="43" y="81"/>
                      <a:pt x="44" y="81"/>
                    </a:cubicBezTo>
                    <a:cubicBezTo>
                      <a:pt x="49" y="79"/>
                      <a:pt x="49" y="79"/>
                      <a:pt x="49" y="79"/>
                    </a:cubicBezTo>
                    <a:cubicBezTo>
                      <a:pt x="50" y="80"/>
                      <a:pt x="50" y="80"/>
                      <a:pt x="50" y="81"/>
                    </a:cubicBezTo>
                    <a:cubicBezTo>
                      <a:pt x="50" y="86"/>
                      <a:pt x="50" y="86"/>
                      <a:pt x="50" y="86"/>
                    </a:cubicBezTo>
                    <a:cubicBezTo>
                      <a:pt x="50" y="87"/>
                      <a:pt x="50" y="87"/>
                      <a:pt x="50" y="87"/>
                    </a:cubicBezTo>
                    <a:cubicBezTo>
                      <a:pt x="54" y="88"/>
                      <a:pt x="54" y="88"/>
                      <a:pt x="54" y="88"/>
                    </a:cubicBezTo>
                    <a:cubicBezTo>
                      <a:pt x="54" y="88"/>
                      <a:pt x="55" y="88"/>
                      <a:pt x="55" y="88"/>
                    </a:cubicBezTo>
                    <a:cubicBezTo>
                      <a:pt x="58" y="83"/>
                      <a:pt x="58" y="83"/>
                      <a:pt x="58" y="83"/>
                    </a:cubicBezTo>
                    <a:cubicBezTo>
                      <a:pt x="58" y="83"/>
                      <a:pt x="59" y="83"/>
                      <a:pt x="59" y="83"/>
                    </a:cubicBezTo>
                    <a:cubicBezTo>
                      <a:pt x="59" y="83"/>
                      <a:pt x="59" y="83"/>
                      <a:pt x="60" y="83"/>
                    </a:cubicBezTo>
                    <a:cubicBezTo>
                      <a:pt x="63" y="88"/>
                      <a:pt x="63" y="88"/>
                      <a:pt x="63" y="88"/>
                    </a:cubicBezTo>
                    <a:cubicBezTo>
                      <a:pt x="63" y="88"/>
                      <a:pt x="63" y="88"/>
                      <a:pt x="64" y="88"/>
                    </a:cubicBezTo>
                    <a:cubicBezTo>
                      <a:pt x="67" y="87"/>
                      <a:pt x="67" y="87"/>
                      <a:pt x="67" y="87"/>
                    </a:cubicBezTo>
                    <a:cubicBezTo>
                      <a:pt x="68" y="87"/>
                      <a:pt x="68" y="87"/>
                      <a:pt x="68" y="86"/>
                    </a:cubicBezTo>
                    <a:cubicBezTo>
                      <a:pt x="67" y="81"/>
                      <a:pt x="67" y="81"/>
                      <a:pt x="67" y="81"/>
                    </a:cubicBezTo>
                    <a:cubicBezTo>
                      <a:pt x="68" y="80"/>
                      <a:pt x="68" y="80"/>
                      <a:pt x="68" y="79"/>
                    </a:cubicBezTo>
                    <a:cubicBezTo>
                      <a:pt x="74" y="81"/>
                      <a:pt x="74" y="81"/>
                      <a:pt x="74" y="81"/>
                    </a:cubicBezTo>
                    <a:cubicBezTo>
                      <a:pt x="74" y="81"/>
                      <a:pt x="75" y="81"/>
                      <a:pt x="75" y="81"/>
                    </a:cubicBezTo>
                    <a:cubicBezTo>
                      <a:pt x="77" y="78"/>
                      <a:pt x="77" y="78"/>
                      <a:pt x="77" y="78"/>
                    </a:cubicBezTo>
                    <a:cubicBezTo>
                      <a:pt x="77" y="77"/>
                      <a:pt x="77" y="76"/>
                      <a:pt x="77" y="76"/>
                    </a:cubicBezTo>
                    <a:cubicBezTo>
                      <a:pt x="73" y="73"/>
                      <a:pt x="73" y="73"/>
                      <a:pt x="73" y="73"/>
                    </a:cubicBezTo>
                    <a:cubicBezTo>
                      <a:pt x="73" y="72"/>
                      <a:pt x="73" y="71"/>
                      <a:pt x="73" y="71"/>
                    </a:cubicBezTo>
                    <a:cubicBezTo>
                      <a:pt x="78" y="69"/>
                      <a:pt x="78" y="69"/>
                      <a:pt x="78" y="69"/>
                    </a:cubicBezTo>
                    <a:cubicBezTo>
                      <a:pt x="79" y="68"/>
                      <a:pt x="79" y="68"/>
                      <a:pt x="79" y="68"/>
                    </a:cubicBezTo>
                    <a:close/>
                    <a:moveTo>
                      <a:pt x="67" y="69"/>
                    </a:moveTo>
                    <a:cubicBezTo>
                      <a:pt x="67" y="71"/>
                      <a:pt x="66" y="73"/>
                      <a:pt x="64" y="75"/>
                    </a:cubicBezTo>
                    <a:cubicBezTo>
                      <a:pt x="63" y="76"/>
                      <a:pt x="61" y="77"/>
                      <a:pt x="59" y="77"/>
                    </a:cubicBezTo>
                    <a:cubicBezTo>
                      <a:pt x="57" y="77"/>
                      <a:pt x="55" y="76"/>
                      <a:pt x="53" y="75"/>
                    </a:cubicBezTo>
                    <a:cubicBezTo>
                      <a:pt x="52" y="73"/>
                      <a:pt x="51" y="71"/>
                      <a:pt x="51" y="69"/>
                    </a:cubicBezTo>
                    <a:cubicBezTo>
                      <a:pt x="51" y="67"/>
                      <a:pt x="52" y="65"/>
                      <a:pt x="53" y="64"/>
                    </a:cubicBezTo>
                    <a:cubicBezTo>
                      <a:pt x="55" y="62"/>
                      <a:pt x="57" y="61"/>
                      <a:pt x="59" y="61"/>
                    </a:cubicBezTo>
                    <a:cubicBezTo>
                      <a:pt x="61" y="61"/>
                      <a:pt x="63" y="62"/>
                      <a:pt x="64" y="64"/>
                    </a:cubicBezTo>
                    <a:cubicBezTo>
                      <a:pt x="66" y="65"/>
                      <a:pt x="67" y="67"/>
                      <a:pt x="67" y="69"/>
                    </a:cubicBezTo>
                    <a:close/>
                    <a:moveTo>
                      <a:pt x="55" y="69"/>
                    </a:moveTo>
                    <a:cubicBezTo>
                      <a:pt x="55" y="67"/>
                      <a:pt x="57" y="66"/>
                      <a:pt x="59" y="66"/>
                    </a:cubicBezTo>
                    <a:cubicBezTo>
                      <a:pt x="61" y="66"/>
                      <a:pt x="63" y="67"/>
                      <a:pt x="63" y="69"/>
                    </a:cubicBezTo>
                    <a:cubicBezTo>
                      <a:pt x="63" y="71"/>
                      <a:pt x="61" y="73"/>
                      <a:pt x="59" y="73"/>
                    </a:cubicBezTo>
                    <a:cubicBezTo>
                      <a:pt x="57" y="73"/>
                      <a:pt x="55" y="71"/>
                      <a:pt x="55" y="69"/>
                    </a:cubicBezTo>
                    <a:close/>
                    <a:moveTo>
                      <a:pt x="91" y="57"/>
                    </a:moveTo>
                    <a:cubicBezTo>
                      <a:pt x="91" y="56"/>
                      <a:pt x="91" y="56"/>
                      <a:pt x="91" y="55"/>
                    </a:cubicBezTo>
                    <a:cubicBezTo>
                      <a:pt x="91" y="55"/>
                      <a:pt x="91" y="54"/>
                      <a:pt x="91" y="54"/>
                    </a:cubicBezTo>
                    <a:cubicBezTo>
                      <a:pt x="93" y="52"/>
                      <a:pt x="93" y="52"/>
                      <a:pt x="93" y="52"/>
                    </a:cubicBezTo>
                    <a:cubicBezTo>
                      <a:pt x="93" y="52"/>
                      <a:pt x="93" y="51"/>
                      <a:pt x="93" y="51"/>
                    </a:cubicBezTo>
                    <a:cubicBezTo>
                      <a:pt x="93" y="51"/>
                      <a:pt x="93" y="51"/>
                      <a:pt x="93" y="51"/>
                    </a:cubicBezTo>
                    <a:cubicBezTo>
                      <a:pt x="92" y="49"/>
                      <a:pt x="92" y="49"/>
                      <a:pt x="92" y="49"/>
                    </a:cubicBezTo>
                    <a:cubicBezTo>
                      <a:pt x="92" y="49"/>
                      <a:pt x="92" y="49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8" y="49"/>
                      <a:pt x="88" y="49"/>
                      <a:pt x="88" y="49"/>
                    </a:cubicBezTo>
                    <a:cubicBezTo>
                      <a:pt x="87" y="49"/>
                      <a:pt x="87" y="48"/>
                      <a:pt x="86" y="48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5" y="45"/>
                      <a:pt x="84" y="44"/>
                      <a:pt x="84" y="44"/>
                    </a:cubicBezTo>
                    <a:cubicBezTo>
                      <a:pt x="82" y="44"/>
                      <a:pt x="82" y="44"/>
                      <a:pt x="82" y="44"/>
                    </a:cubicBezTo>
                    <a:cubicBezTo>
                      <a:pt x="82" y="44"/>
                      <a:pt x="81" y="45"/>
                      <a:pt x="81" y="45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0" y="48"/>
                      <a:pt x="79" y="49"/>
                      <a:pt x="78" y="49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5" y="49"/>
                      <a:pt x="75" y="49"/>
                      <a:pt x="75" y="49"/>
                    </a:cubicBezTo>
                    <a:cubicBezTo>
                      <a:pt x="75" y="49"/>
                      <a:pt x="74" y="49"/>
                      <a:pt x="74" y="49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3" y="51"/>
                      <a:pt x="73" y="51"/>
                    </a:cubicBezTo>
                    <a:cubicBezTo>
                      <a:pt x="73" y="51"/>
                      <a:pt x="73" y="52"/>
                      <a:pt x="73" y="52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76" y="54"/>
                      <a:pt x="75" y="55"/>
                      <a:pt x="75" y="55"/>
                    </a:cubicBezTo>
                    <a:cubicBezTo>
                      <a:pt x="75" y="56"/>
                      <a:pt x="76" y="56"/>
                      <a:pt x="76" y="57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59"/>
                      <a:pt x="73" y="59"/>
                      <a:pt x="73" y="59"/>
                    </a:cubicBezTo>
                    <a:cubicBezTo>
                      <a:pt x="73" y="60"/>
                      <a:pt x="73" y="60"/>
                      <a:pt x="73" y="60"/>
                    </a:cubicBezTo>
                    <a:cubicBezTo>
                      <a:pt x="74" y="61"/>
                      <a:pt x="74" y="61"/>
                      <a:pt x="74" y="61"/>
                    </a:cubicBezTo>
                    <a:cubicBezTo>
                      <a:pt x="74" y="62"/>
                      <a:pt x="75" y="62"/>
                      <a:pt x="75" y="62"/>
                    </a:cubicBezTo>
                    <a:cubicBezTo>
                      <a:pt x="75" y="62"/>
                      <a:pt x="75" y="62"/>
                      <a:pt x="75" y="62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79" y="62"/>
                      <a:pt x="80" y="62"/>
                      <a:pt x="81" y="62"/>
                    </a:cubicBezTo>
                    <a:cubicBezTo>
                      <a:pt x="81" y="65"/>
                      <a:pt x="81" y="65"/>
                      <a:pt x="81" y="65"/>
                    </a:cubicBezTo>
                    <a:cubicBezTo>
                      <a:pt x="81" y="66"/>
                      <a:pt x="82" y="66"/>
                      <a:pt x="82" y="66"/>
                    </a:cubicBezTo>
                    <a:cubicBezTo>
                      <a:pt x="84" y="66"/>
                      <a:pt x="84" y="66"/>
                      <a:pt x="84" y="66"/>
                    </a:cubicBezTo>
                    <a:cubicBezTo>
                      <a:pt x="84" y="66"/>
                      <a:pt x="85" y="66"/>
                      <a:pt x="85" y="65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87" y="62"/>
                      <a:pt x="87" y="62"/>
                      <a:pt x="88" y="61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1" y="62"/>
                      <a:pt x="91" y="62"/>
                      <a:pt x="91" y="62"/>
                    </a:cubicBezTo>
                    <a:cubicBezTo>
                      <a:pt x="92" y="62"/>
                      <a:pt x="92" y="62"/>
                      <a:pt x="92" y="61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3" y="60"/>
                      <a:pt x="93" y="60"/>
                      <a:pt x="93" y="59"/>
                    </a:cubicBezTo>
                    <a:cubicBezTo>
                      <a:pt x="93" y="59"/>
                      <a:pt x="93" y="59"/>
                      <a:pt x="93" y="59"/>
                    </a:cubicBezTo>
                    <a:cubicBezTo>
                      <a:pt x="91" y="57"/>
                      <a:pt x="91" y="57"/>
                      <a:pt x="91" y="57"/>
                    </a:cubicBezTo>
                    <a:cubicBezTo>
                      <a:pt x="91" y="57"/>
                      <a:pt x="91" y="57"/>
                      <a:pt x="91" y="57"/>
                    </a:cubicBezTo>
                    <a:close/>
                    <a:moveTo>
                      <a:pt x="86" y="55"/>
                    </a:moveTo>
                    <a:cubicBezTo>
                      <a:pt x="86" y="57"/>
                      <a:pt x="85" y="58"/>
                      <a:pt x="83" y="58"/>
                    </a:cubicBezTo>
                    <a:cubicBezTo>
                      <a:pt x="82" y="58"/>
                      <a:pt x="80" y="57"/>
                      <a:pt x="80" y="55"/>
                    </a:cubicBezTo>
                    <a:cubicBezTo>
                      <a:pt x="80" y="54"/>
                      <a:pt x="82" y="52"/>
                      <a:pt x="83" y="52"/>
                    </a:cubicBezTo>
                    <a:cubicBezTo>
                      <a:pt x="85" y="52"/>
                      <a:pt x="86" y="54"/>
                      <a:pt x="86" y="5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1242241" y="3635897"/>
              <a:ext cx="312619" cy="305519"/>
              <a:chOff x="853289" y="2685914"/>
              <a:chExt cx="457478" cy="447088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933495" y="2733930"/>
                <a:ext cx="316523" cy="355206"/>
                <a:chOff x="2304394" y="2806764"/>
                <a:chExt cx="203894" cy="228812"/>
              </a:xfrm>
              <a:solidFill>
                <a:srgbClr val="00188F"/>
              </a:solidFill>
            </p:grpSpPr>
            <p:sp>
              <p:nvSpPr>
                <p:cNvPr id="42" name="Freeform 6"/>
                <p:cNvSpPr>
                  <a:spLocks/>
                </p:cNvSpPr>
                <p:nvPr/>
              </p:nvSpPr>
              <p:spPr bwMode="auto">
                <a:xfrm>
                  <a:off x="2313456" y="2806764"/>
                  <a:ext cx="185769" cy="106478"/>
                </a:xfrm>
                <a:custGeom>
                  <a:avLst/>
                  <a:gdLst>
                    <a:gd name="T0" fmla="*/ 82 w 82"/>
                    <a:gd name="T1" fmla="*/ 23 h 47"/>
                    <a:gd name="T2" fmla="*/ 41 w 82"/>
                    <a:gd name="T3" fmla="*/ 0 h 47"/>
                    <a:gd name="T4" fmla="*/ 0 w 82"/>
                    <a:gd name="T5" fmla="*/ 23 h 47"/>
                    <a:gd name="T6" fmla="*/ 0 w 82"/>
                    <a:gd name="T7" fmla="*/ 24 h 47"/>
                    <a:gd name="T8" fmla="*/ 41 w 82"/>
                    <a:gd name="T9" fmla="*/ 47 h 47"/>
                    <a:gd name="T10" fmla="*/ 82 w 82"/>
                    <a:gd name="T11" fmla="*/ 24 h 47"/>
                    <a:gd name="T12" fmla="*/ 82 w 82"/>
                    <a:gd name="T13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47">
                      <a:moveTo>
                        <a:pt x="82" y="23"/>
                      </a:moveTo>
                      <a:lnTo>
                        <a:pt x="41" y="0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41" y="47"/>
                      </a:lnTo>
                      <a:lnTo>
                        <a:pt x="82" y="24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  <p:sp>
              <p:nvSpPr>
                <p:cNvPr id="43" name="Freeform 7"/>
                <p:cNvSpPr>
                  <a:spLocks/>
                </p:cNvSpPr>
                <p:nvPr/>
              </p:nvSpPr>
              <p:spPr bwMode="auto">
                <a:xfrm>
                  <a:off x="2415403" y="2876993"/>
                  <a:ext cx="92885" cy="158583"/>
                </a:xfrm>
                <a:custGeom>
                  <a:avLst/>
                  <a:gdLst>
                    <a:gd name="T0" fmla="*/ 0 w 41"/>
                    <a:gd name="T1" fmla="*/ 23 h 70"/>
                    <a:gd name="T2" fmla="*/ 0 w 41"/>
                    <a:gd name="T3" fmla="*/ 70 h 70"/>
                    <a:gd name="T4" fmla="*/ 41 w 41"/>
                    <a:gd name="T5" fmla="*/ 47 h 70"/>
                    <a:gd name="T6" fmla="*/ 41 w 41"/>
                    <a:gd name="T7" fmla="*/ 0 h 70"/>
                    <a:gd name="T8" fmla="*/ 0 w 41"/>
                    <a:gd name="T9" fmla="*/ 2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0">
                      <a:moveTo>
                        <a:pt x="0" y="23"/>
                      </a:moveTo>
                      <a:lnTo>
                        <a:pt x="0" y="70"/>
                      </a:lnTo>
                      <a:lnTo>
                        <a:pt x="41" y="47"/>
                      </a:lnTo>
                      <a:lnTo>
                        <a:pt x="4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  <p:sp>
              <p:nvSpPr>
                <p:cNvPr id="44" name="Freeform 8"/>
                <p:cNvSpPr>
                  <a:spLocks/>
                </p:cNvSpPr>
                <p:nvPr/>
              </p:nvSpPr>
              <p:spPr bwMode="auto">
                <a:xfrm>
                  <a:off x="2304394" y="2876993"/>
                  <a:ext cx="92885" cy="158583"/>
                </a:xfrm>
                <a:custGeom>
                  <a:avLst/>
                  <a:gdLst>
                    <a:gd name="T0" fmla="*/ 41 w 41"/>
                    <a:gd name="T1" fmla="*/ 23 h 70"/>
                    <a:gd name="T2" fmla="*/ 0 w 41"/>
                    <a:gd name="T3" fmla="*/ 0 h 70"/>
                    <a:gd name="T4" fmla="*/ 0 w 41"/>
                    <a:gd name="T5" fmla="*/ 47 h 70"/>
                    <a:gd name="T6" fmla="*/ 41 w 41"/>
                    <a:gd name="T7" fmla="*/ 70 h 70"/>
                    <a:gd name="T8" fmla="*/ 41 w 41"/>
                    <a:gd name="T9" fmla="*/ 2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0">
                      <a:moveTo>
                        <a:pt x="41" y="2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1" y="70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41" name="Rounded Rectangle 41"/>
              <p:cNvSpPr/>
              <p:nvPr/>
            </p:nvSpPr>
            <p:spPr bwMode="auto">
              <a:xfrm>
                <a:off x="853289" y="2685914"/>
                <a:ext cx="457478" cy="447088"/>
              </a:xfrm>
              <a:prstGeom prst="roundRect">
                <a:avLst/>
              </a:prstGeom>
              <a:noFill/>
              <a:ln w="28575">
                <a:solidFill>
                  <a:srgbClr val="333333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957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07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1606976" y="3636668"/>
              <a:ext cx="312619" cy="305519"/>
              <a:chOff x="853289" y="2685914"/>
              <a:chExt cx="457478" cy="447088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933495" y="2733930"/>
                <a:ext cx="316523" cy="355206"/>
                <a:chOff x="2304394" y="2806764"/>
                <a:chExt cx="203894" cy="228812"/>
              </a:xfrm>
              <a:solidFill>
                <a:srgbClr val="00188F"/>
              </a:solidFill>
            </p:grpSpPr>
            <p:sp>
              <p:nvSpPr>
                <p:cNvPr id="37" name="Freeform 6"/>
                <p:cNvSpPr>
                  <a:spLocks/>
                </p:cNvSpPr>
                <p:nvPr/>
              </p:nvSpPr>
              <p:spPr bwMode="auto">
                <a:xfrm>
                  <a:off x="2313456" y="2806764"/>
                  <a:ext cx="185769" cy="106478"/>
                </a:xfrm>
                <a:custGeom>
                  <a:avLst/>
                  <a:gdLst>
                    <a:gd name="T0" fmla="*/ 82 w 82"/>
                    <a:gd name="T1" fmla="*/ 23 h 47"/>
                    <a:gd name="T2" fmla="*/ 41 w 82"/>
                    <a:gd name="T3" fmla="*/ 0 h 47"/>
                    <a:gd name="T4" fmla="*/ 0 w 82"/>
                    <a:gd name="T5" fmla="*/ 23 h 47"/>
                    <a:gd name="T6" fmla="*/ 0 w 82"/>
                    <a:gd name="T7" fmla="*/ 24 h 47"/>
                    <a:gd name="T8" fmla="*/ 41 w 82"/>
                    <a:gd name="T9" fmla="*/ 47 h 47"/>
                    <a:gd name="T10" fmla="*/ 82 w 82"/>
                    <a:gd name="T11" fmla="*/ 24 h 47"/>
                    <a:gd name="T12" fmla="*/ 82 w 82"/>
                    <a:gd name="T13" fmla="*/ 23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2" h="47">
                      <a:moveTo>
                        <a:pt x="82" y="23"/>
                      </a:moveTo>
                      <a:lnTo>
                        <a:pt x="41" y="0"/>
                      </a:lnTo>
                      <a:lnTo>
                        <a:pt x="0" y="23"/>
                      </a:lnTo>
                      <a:lnTo>
                        <a:pt x="0" y="24"/>
                      </a:lnTo>
                      <a:lnTo>
                        <a:pt x="41" y="47"/>
                      </a:lnTo>
                      <a:lnTo>
                        <a:pt x="82" y="24"/>
                      </a:lnTo>
                      <a:lnTo>
                        <a:pt x="82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  <p:sp>
              <p:nvSpPr>
                <p:cNvPr id="38" name="Freeform 7"/>
                <p:cNvSpPr>
                  <a:spLocks/>
                </p:cNvSpPr>
                <p:nvPr/>
              </p:nvSpPr>
              <p:spPr bwMode="auto">
                <a:xfrm>
                  <a:off x="2415403" y="2876993"/>
                  <a:ext cx="92885" cy="158583"/>
                </a:xfrm>
                <a:custGeom>
                  <a:avLst/>
                  <a:gdLst>
                    <a:gd name="T0" fmla="*/ 0 w 41"/>
                    <a:gd name="T1" fmla="*/ 23 h 70"/>
                    <a:gd name="T2" fmla="*/ 0 w 41"/>
                    <a:gd name="T3" fmla="*/ 70 h 70"/>
                    <a:gd name="T4" fmla="*/ 41 w 41"/>
                    <a:gd name="T5" fmla="*/ 47 h 70"/>
                    <a:gd name="T6" fmla="*/ 41 w 41"/>
                    <a:gd name="T7" fmla="*/ 0 h 70"/>
                    <a:gd name="T8" fmla="*/ 0 w 41"/>
                    <a:gd name="T9" fmla="*/ 2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0">
                      <a:moveTo>
                        <a:pt x="0" y="23"/>
                      </a:moveTo>
                      <a:lnTo>
                        <a:pt x="0" y="70"/>
                      </a:lnTo>
                      <a:lnTo>
                        <a:pt x="41" y="47"/>
                      </a:lnTo>
                      <a:lnTo>
                        <a:pt x="41" y="0"/>
                      </a:lnTo>
                      <a:lnTo>
                        <a:pt x="0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  <p:sp>
              <p:nvSpPr>
                <p:cNvPr id="39" name="Freeform 8"/>
                <p:cNvSpPr>
                  <a:spLocks/>
                </p:cNvSpPr>
                <p:nvPr/>
              </p:nvSpPr>
              <p:spPr bwMode="auto">
                <a:xfrm>
                  <a:off x="2304394" y="2876993"/>
                  <a:ext cx="92885" cy="158583"/>
                </a:xfrm>
                <a:custGeom>
                  <a:avLst/>
                  <a:gdLst>
                    <a:gd name="T0" fmla="*/ 41 w 41"/>
                    <a:gd name="T1" fmla="*/ 23 h 70"/>
                    <a:gd name="T2" fmla="*/ 0 w 41"/>
                    <a:gd name="T3" fmla="*/ 0 h 70"/>
                    <a:gd name="T4" fmla="*/ 0 w 41"/>
                    <a:gd name="T5" fmla="*/ 47 h 70"/>
                    <a:gd name="T6" fmla="*/ 41 w 41"/>
                    <a:gd name="T7" fmla="*/ 70 h 70"/>
                    <a:gd name="T8" fmla="*/ 41 w 41"/>
                    <a:gd name="T9" fmla="*/ 23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70">
                      <a:moveTo>
                        <a:pt x="41" y="23"/>
                      </a:moveTo>
                      <a:lnTo>
                        <a:pt x="0" y="0"/>
                      </a:lnTo>
                      <a:lnTo>
                        <a:pt x="0" y="47"/>
                      </a:lnTo>
                      <a:lnTo>
                        <a:pt x="41" y="70"/>
                      </a:lnTo>
                      <a:lnTo>
                        <a:pt x="41" y="23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  <a:extLst/>
              </p:spPr>
              <p:txBody>
                <a:bodyPr vert="horz" wrap="square" lIns="87855" tIns="43927" rIns="87855" bIns="43927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896182">
                    <a:defRPr/>
                  </a:pPr>
                  <a:endParaRPr lang="en-US" sz="1730" kern="0" dirty="0">
                    <a:solidFill>
                      <a:srgbClr val="505050"/>
                    </a:solidFill>
                    <a:latin typeface="Segoe UI"/>
                  </a:endParaRPr>
                </a:p>
              </p:txBody>
            </p:sp>
          </p:grpSp>
          <p:sp>
            <p:nvSpPr>
              <p:cNvPr id="36" name="Rounded Rectangle 285"/>
              <p:cNvSpPr/>
              <p:nvPr/>
            </p:nvSpPr>
            <p:spPr bwMode="auto">
              <a:xfrm>
                <a:off x="853289" y="2685914"/>
                <a:ext cx="457478" cy="447088"/>
              </a:xfrm>
              <a:prstGeom prst="roundRect">
                <a:avLst/>
              </a:prstGeom>
              <a:noFill/>
              <a:ln w="28575">
                <a:solidFill>
                  <a:srgbClr val="333333"/>
                </a:solidFill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895750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307" kern="0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</p:grpSp>
      </p:grpSp>
      <p:grpSp>
        <p:nvGrpSpPr>
          <p:cNvPr id="58" name="Group 57"/>
          <p:cNvGrpSpPr/>
          <p:nvPr/>
        </p:nvGrpSpPr>
        <p:grpSpPr>
          <a:xfrm>
            <a:off x="715346" y="5220684"/>
            <a:ext cx="306474" cy="299513"/>
            <a:chOff x="160801" y="4317457"/>
            <a:chExt cx="457478" cy="447088"/>
          </a:xfrm>
        </p:grpSpPr>
        <p:sp>
          <p:nvSpPr>
            <p:cNvPr id="59" name="Rounded Rectangle 580"/>
            <p:cNvSpPr/>
            <p:nvPr/>
          </p:nvSpPr>
          <p:spPr bwMode="auto">
            <a:xfrm>
              <a:off x="160801" y="4317457"/>
              <a:ext cx="457478" cy="447088"/>
            </a:xfrm>
            <a:prstGeom prst="roundRect">
              <a:avLst/>
            </a:prstGeom>
            <a:noFill/>
            <a:ln w="28575">
              <a:solidFill>
                <a:srgbClr val="00BCF2"/>
              </a:solidFill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5711" tIns="140568" rIns="175711" bIns="14056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895750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07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241006" y="4365473"/>
              <a:ext cx="316523" cy="355206"/>
              <a:chOff x="2304394" y="2806764"/>
              <a:chExt cx="203894" cy="228812"/>
            </a:xfrm>
            <a:solidFill>
              <a:srgbClr val="00188F"/>
            </a:solidFill>
          </p:grpSpPr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2313456" y="2806764"/>
                <a:ext cx="185769" cy="106478"/>
              </a:xfrm>
              <a:custGeom>
                <a:avLst/>
                <a:gdLst>
                  <a:gd name="T0" fmla="*/ 82 w 82"/>
                  <a:gd name="T1" fmla="*/ 23 h 47"/>
                  <a:gd name="T2" fmla="*/ 41 w 82"/>
                  <a:gd name="T3" fmla="*/ 0 h 47"/>
                  <a:gd name="T4" fmla="*/ 0 w 82"/>
                  <a:gd name="T5" fmla="*/ 23 h 47"/>
                  <a:gd name="T6" fmla="*/ 0 w 82"/>
                  <a:gd name="T7" fmla="*/ 24 h 47"/>
                  <a:gd name="T8" fmla="*/ 41 w 82"/>
                  <a:gd name="T9" fmla="*/ 47 h 47"/>
                  <a:gd name="T10" fmla="*/ 82 w 82"/>
                  <a:gd name="T11" fmla="*/ 24 h 47"/>
                  <a:gd name="T12" fmla="*/ 82 w 8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47">
                    <a:moveTo>
                      <a:pt x="82" y="23"/>
                    </a:moveTo>
                    <a:lnTo>
                      <a:pt x="41" y="0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41" y="47"/>
                    </a:lnTo>
                    <a:lnTo>
                      <a:pt x="82" y="24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62" name="Freeform 7"/>
              <p:cNvSpPr>
                <a:spLocks/>
              </p:cNvSpPr>
              <p:nvPr/>
            </p:nvSpPr>
            <p:spPr bwMode="auto">
              <a:xfrm>
                <a:off x="2415403" y="2876993"/>
                <a:ext cx="92885" cy="158583"/>
              </a:xfrm>
              <a:custGeom>
                <a:avLst/>
                <a:gdLst>
                  <a:gd name="T0" fmla="*/ 0 w 41"/>
                  <a:gd name="T1" fmla="*/ 23 h 70"/>
                  <a:gd name="T2" fmla="*/ 0 w 41"/>
                  <a:gd name="T3" fmla="*/ 70 h 70"/>
                  <a:gd name="T4" fmla="*/ 41 w 41"/>
                  <a:gd name="T5" fmla="*/ 47 h 70"/>
                  <a:gd name="T6" fmla="*/ 41 w 41"/>
                  <a:gd name="T7" fmla="*/ 0 h 70"/>
                  <a:gd name="T8" fmla="*/ 0 w 41"/>
                  <a:gd name="T9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0">
                    <a:moveTo>
                      <a:pt x="0" y="23"/>
                    </a:moveTo>
                    <a:lnTo>
                      <a:pt x="0" y="70"/>
                    </a:lnTo>
                    <a:lnTo>
                      <a:pt x="41" y="47"/>
                    </a:lnTo>
                    <a:lnTo>
                      <a:pt x="41" y="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63" name="Freeform 8"/>
              <p:cNvSpPr>
                <a:spLocks/>
              </p:cNvSpPr>
              <p:nvPr/>
            </p:nvSpPr>
            <p:spPr bwMode="auto">
              <a:xfrm>
                <a:off x="2304394" y="2876993"/>
                <a:ext cx="92885" cy="158583"/>
              </a:xfrm>
              <a:custGeom>
                <a:avLst/>
                <a:gdLst>
                  <a:gd name="T0" fmla="*/ 41 w 41"/>
                  <a:gd name="T1" fmla="*/ 23 h 70"/>
                  <a:gd name="T2" fmla="*/ 0 w 41"/>
                  <a:gd name="T3" fmla="*/ 0 h 70"/>
                  <a:gd name="T4" fmla="*/ 0 w 41"/>
                  <a:gd name="T5" fmla="*/ 47 h 70"/>
                  <a:gd name="T6" fmla="*/ 41 w 41"/>
                  <a:gd name="T7" fmla="*/ 70 h 70"/>
                  <a:gd name="T8" fmla="*/ 41 w 41"/>
                  <a:gd name="T9" fmla="*/ 23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70">
                    <a:moveTo>
                      <a:pt x="41" y="23"/>
                    </a:moveTo>
                    <a:lnTo>
                      <a:pt x="0" y="0"/>
                    </a:lnTo>
                    <a:lnTo>
                      <a:pt x="0" y="47"/>
                    </a:lnTo>
                    <a:lnTo>
                      <a:pt x="41" y="70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00BC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7855" tIns="43927" rIns="87855" bIns="43927" numCol="1" anchor="t" anchorCtr="0" compatLnSpc="1">
                <a:prstTxWarp prst="textNoShape">
                  <a:avLst/>
                </a:prstTxWarp>
              </a:bodyPr>
              <a:lstStyle/>
              <a:p>
                <a:pPr defTabSz="896182">
                  <a:defRPr/>
                </a:pPr>
                <a:endParaRPr lang="en-US" sz="1730" kern="0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4377853" y="3429000"/>
            <a:ext cx="3510997" cy="3361593"/>
            <a:chOff x="4694237" y="3497262"/>
            <a:chExt cx="3581400" cy="3429000"/>
          </a:xfrm>
        </p:grpSpPr>
        <p:sp>
          <p:nvSpPr>
            <p:cNvPr id="7" name="Rectangle: Rounded Corners 6"/>
            <p:cNvSpPr/>
            <p:nvPr/>
          </p:nvSpPr>
          <p:spPr bwMode="auto">
            <a:xfrm>
              <a:off x="4694237" y="3497262"/>
              <a:ext cx="3581400" cy="34290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4981518" y="6452336"/>
              <a:ext cx="700163" cy="366924"/>
              <a:chOff x="5426785" y="5707062"/>
              <a:chExt cx="700163" cy="366924"/>
            </a:xfrm>
          </p:grpSpPr>
          <p:sp>
            <p:nvSpPr>
              <p:cNvPr id="65" name="Rectangle 64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66" name="Right Bracket 65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67" name="Left Bracket 66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4981518" y="5617953"/>
              <a:ext cx="700163" cy="366924"/>
              <a:chOff x="5426785" y="5707062"/>
              <a:chExt cx="700163" cy="366924"/>
            </a:xfrm>
          </p:grpSpPr>
          <p:sp>
            <p:nvSpPr>
              <p:cNvPr id="73" name="Rectangle 72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4" name="Right Bracket 73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75" name="Left Bracket 74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4981518" y="5197947"/>
              <a:ext cx="700163" cy="366924"/>
              <a:chOff x="5426785" y="5707062"/>
              <a:chExt cx="700163" cy="366924"/>
            </a:xfrm>
          </p:grpSpPr>
          <p:sp>
            <p:nvSpPr>
              <p:cNvPr id="77" name="Rectangle 76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78" name="Right Bracket 77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79" name="Left Bracket 78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4981518" y="4786859"/>
              <a:ext cx="700163" cy="366924"/>
              <a:chOff x="5426785" y="5707062"/>
              <a:chExt cx="700163" cy="366924"/>
            </a:xfrm>
          </p:grpSpPr>
          <p:sp>
            <p:nvSpPr>
              <p:cNvPr id="81" name="Rectangle 80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82" name="Right Bracket 81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83" name="Left Bracket 82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5748446" y="6452336"/>
              <a:ext cx="700163" cy="366924"/>
              <a:chOff x="5426785" y="5707062"/>
              <a:chExt cx="700163" cy="366924"/>
            </a:xfrm>
          </p:grpSpPr>
          <p:sp>
            <p:nvSpPr>
              <p:cNvPr id="131" name="Rectangle 130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32" name="Right Bracket 131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33" name="Left Bracket 132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>
              <a:off x="5748446" y="6042149"/>
              <a:ext cx="700163" cy="366924"/>
              <a:chOff x="5426785" y="5707062"/>
              <a:chExt cx="700163" cy="366924"/>
            </a:xfrm>
          </p:grpSpPr>
          <p:sp>
            <p:nvSpPr>
              <p:cNvPr id="128" name="Rectangle 127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29" name="Right Bracket 128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30" name="Left Bracket 129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6518413" y="6042149"/>
              <a:ext cx="700163" cy="366924"/>
              <a:chOff x="5426785" y="5707062"/>
              <a:chExt cx="700163" cy="366924"/>
            </a:xfrm>
          </p:grpSpPr>
          <p:sp>
            <p:nvSpPr>
              <p:cNvPr id="161" name="Rectangle 160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62" name="Right Bracket 161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63" name="Left Bracket 162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6518413" y="4786859"/>
              <a:ext cx="700163" cy="366924"/>
              <a:chOff x="5426785" y="5707062"/>
              <a:chExt cx="700163" cy="366924"/>
            </a:xfrm>
          </p:grpSpPr>
          <p:sp>
            <p:nvSpPr>
              <p:cNvPr id="152" name="Rectangle 151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53" name="Right Bracket 152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54" name="Left Bracket 153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518413" y="3957440"/>
              <a:ext cx="700163" cy="366924"/>
              <a:chOff x="5426785" y="5707062"/>
              <a:chExt cx="700163" cy="366924"/>
            </a:xfrm>
          </p:grpSpPr>
          <p:sp>
            <p:nvSpPr>
              <p:cNvPr id="146" name="Rectangle 145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47" name="Right Bracket 146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48" name="Left Bracket 147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68" name="Group 167"/>
            <p:cNvGrpSpPr/>
            <p:nvPr/>
          </p:nvGrpSpPr>
          <p:grpSpPr>
            <a:xfrm>
              <a:off x="7284774" y="6452336"/>
              <a:ext cx="700163" cy="366924"/>
              <a:chOff x="5426785" y="5707062"/>
              <a:chExt cx="700163" cy="366924"/>
            </a:xfrm>
          </p:grpSpPr>
          <p:sp>
            <p:nvSpPr>
              <p:cNvPr id="197" name="Rectangle 196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8" name="Right Bracket 197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99" name="Left Bracket 198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69" name="Group 168"/>
            <p:cNvGrpSpPr/>
            <p:nvPr/>
          </p:nvGrpSpPr>
          <p:grpSpPr>
            <a:xfrm>
              <a:off x="7284774" y="6042149"/>
              <a:ext cx="700163" cy="366924"/>
              <a:chOff x="5426785" y="5707062"/>
              <a:chExt cx="700163" cy="366924"/>
            </a:xfrm>
          </p:grpSpPr>
          <p:sp>
            <p:nvSpPr>
              <p:cNvPr id="194" name="Rectangle 193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95" name="Right Bracket 194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96" name="Left Bracket 195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72" name="Group 171"/>
            <p:cNvGrpSpPr/>
            <p:nvPr/>
          </p:nvGrpSpPr>
          <p:grpSpPr>
            <a:xfrm>
              <a:off x="7284774" y="4786859"/>
              <a:ext cx="700163" cy="366924"/>
              <a:chOff x="5426785" y="5707062"/>
              <a:chExt cx="700163" cy="366924"/>
            </a:xfrm>
          </p:grpSpPr>
          <p:sp>
            <p:nvSpPr>
              <p:cNvPr id="185" name="Rectangle 184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6" name="Right Bracket 185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87" name="Left Bracket 186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7284774" y="3957440"/>
              <a:ext cx="700163" cy="366924"/>
              <a:chOff x="5426785" y="5707062"/>
              <a:chExt cx="700163" cy="366924"/>
            </a:xfrm>
          </p:grpSpPr>
          <p:sp>
            <p:nvSpPr>
              <p:cNvPr id="179" name="Rectangle 178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180" name="Right Bracket 179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181" name="Left Bracket 180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21" name="Group 220"/>
            <p:cNvGrpSpPr/>
            <p:nvPr/>
          </p:nvGrpSpPr>
          <p:grpSpPr>
            <a:xfrm>
              <a:off x="4981518" y="4370734"/>
              <a:ext cx="700163" cy="366924"/>
              <a:chOff x="4999037" y="5516300"/>
              <a:chExt cx="700163" cy="366924"/>
            </a:xfrm>
          </p:grpSpPr>
          <p:sp>
            <p:nvSpPr>
              <p:cNvPr id="202" name="Rectangle 201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2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3" name="Right Bracket 202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04" name="Left Bracket 203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5748446" y="5197947"/>
              <a:ext cx="700163" cy="366924"/>
              <a:chOff x="4999037" y="5516300"/>
              <a:chExt cx="700163" cy="366924"/>
            </a:xfrm>
          </p:grpSpPr>
          <p:sp>
            <p:nvSpPr>
              <p:cNvPr id="207" name="Rectangle 206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1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08" name="Right Bracket 207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09" name="Left Bracket 208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10" name="Group 209"/>
            <p:cNvGrpSpPr/>
            <p:nvPr/>
          </p:nvGrpSpPr>
          <p:grpSpPr>
            <a:xfrm>
              <a:off x="7284774" y="4370734"/>
              <a:ext cx="700163" cy="366924"/>
              <a:chOff x="4999037" y="5516300"/>
              <a:chExt cx="700163" cy="366924"/>
            </a:xfrm>
          </p:grpSpPr>
          <p:sp>
            <p:nvSpPr>
              <p:cNvPr id="211" name="Rectangle 210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1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2" name="Right Bracket 211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13" name="Left Bracket 212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14" name="Group 213"/>
            <p:cNvGrpSpPr/>
            <p:nvPr/>
          </p:nvGrpSpPr>
          <p:grpSpPr>
            <a:xfrm>
              <a:off x="6518413" y="5617953"/>
              <a:ext cx="700163" cy="366924"/>
              <a:chOff x="4999037" y="5516300"/>
              <a:chExt cx="700163" cy="366924"/>
            </a:xfrm>
          </p:grpSpPr>
          <p:sp>
            <p:nvSpPr>
              <p:cNvPr id="215" name="Rectangle 214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1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6" name="Right Bracket 215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17" name="Left Bracket 216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6518413" y="5197947"/>
              <a:ext cx="700163" cy="366924"/>
              <a:chOff x="4978314" y="6229744"/>
              <a:chExt cx="700163" cy="366924"/>
            </a:xfrm>
          </p:grpSpPr>
          <p:sp>
            <p:nvSpPr>
              <p:cNvPr id="218" name="Rectangle 217"/>
              <p:cNvSpPr/>
              <p:nvPr/>
            </p:nvSpPr>
            <p:spPr bwMode="auto">
              <a:xfrm>
                <a:off x="4989966" y="6240462"/>
                <a:ext cx="677419" cy="345332"/>
              </a:xfrm>
              <a:prstGeom prst="rect">
                <a:avLst/>
              </a:prstGeom>
              <a:solidFill>
                <a:schemeClr val="accent2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19" name="Right Bracket 218"/>
              <p:cNvSpPr/>
              <p:nvPr/>
            </p:nvSpPr>
            <p:spPr>
              <a:xfrm>
                <a:off x="5628046" y="6229744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20" name="Left Bracket 219"/>
              <p:cNvSpPr/>
              <p:nvPr/>
            </p:nvSpPr>
            <p:spPr>
              <a:xfrm>
                <a:off x="4978314" y="6229744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2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31" name="Group 230"/>
            <p:cNvGrpSpPr/>
            <p:nvPr/>
          </p:nvGrpSpPr>
          <p:grpSpPr>
            <a:xfrm>
              <a:off x="6518413" y="3540922"/>
              <a:ext cx="700163" cy="366924"/>
              <a:chOff x="6065837" y="5505426"/>
              <a:chExt cx="700163" cy="366924"/>
            </a:xfrm>
          </p:grpSpPr>
          <p:sp>
            <p:nvSpPr>
              <p:cNvPr id="224" name="Rectangle 223"/>
              <p:cNvSpPr/>
              <p:nvPr/>
            </p:nvSpPr>
            <p:spPr bwMode="auto">
              <a:xfrm>
                <a:off x="6077489" y="5516144"/>
                <a:ext cx="677419" cy="345332"/>
              </a:xfrm>
              <a:prstGeom prst="rect">
                <a:avLst/>
              </a:prstGeom>
              <a:solidFill>
                <a:schemeClr val="accent5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5" name="Right Bracket 224"/>
              <p:cNvSpPr/>
              <p:nvPr/>
            </p:nvSpPr>
            <p:spPr>
              <a:xfrm>
                <a:off x="6715569" y="5505426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26" name="Left Bracket 225"/>
              <p:cNvSpPr/>
              <p:nvPr/>
            </p:nvSpPr>
            <p:spPr>
              <a:xfrm>
                <a:off x="6065837" y="5505426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32" name="Group 231"/>
            <p:cNvGrpSpPr/>
            <p:nvPr/>
          </p:nvGrpSpPr>
          <p:grpSpPr>
            <a:xfrm>
              <a:off x="4981518" y="6042149"/>
              <a:ext cx="700163" cy="366924"/>
              <a:chOff x="6045114" y="6218870"/>
              <a:chExt cx="700163" cy="366924"/>
            </a:xfrm>
          </p:grpSpPr>
          <p:sp>
            <p:nvSpPr>
              <p:cNvPr id="228" name="Rectangle 227"/>
              <p:cNvSpPr/>
              <p:nvPr/>
            </p:nvSpPr>
            <p:spPr bwMode="auto">
              <a:xfrm>
                <a:off x="6056766" y="6229588"/>
                <a:ext cx="677419" cy="345332"/>
              </a:xfrm>
              <a:prstGeom prst="rect">
                <a:avLst/>
              </a:prstGeom>
              <a:solidFill>
                <a:schemeClr val="accent6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29" name="Right Bracket 228"/>
              <p:cNvSpPr/>
              <p:nvPr/>
            </p:nvSpPr>
            <p:spPr>
              <a:xfrm>
                <a:off x="6694846" y="621887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30" name="Left Bracket 229"/>
              <p:cNvSpPr/>
              <p:nvPr/>
            </p:nvSpPr>
            <p:spPr>
              <a:xfrm>
                <a:off x="6045114" y="621887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33" name="Group 232"/>
            <p:cNvGrpSpPr/>
            <p:nvPr/>
          </p:nvGrpSpPr>
          <p:grpSpPr>
            <a:xfrm>
              <a:off x="6518413" y="6452336"/>
              <a:ext cx="700163" cy="366924"/>
              <a:chOff x="4999037" y="5516300"/>
              <a:chExt cx="700163" cy="366924"/>
            </a:xfrm>
          </p:grpSpPr>
          <p:sp>
            <p:nvSpPr>
              <p:cNvPr id="234" name="Rectangle 233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2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5" name="Right Bracket 234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36" name="Left Bracket 235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37" name="Group 236"/>
            <p:cNvGrpSpPr/>
            <p:nvPr/>
          </p:nvGrpSpPr>
          <p:grpSpPr>
            <a:xfrm>
              <a:off x="5748446" y="5617953"/>
              <a:ext cx="700163" cy="366924"/>
              <a:chOff x="6065837" y="5505426"/>
              <a:chExt cx="700163" cy="366924"/>
            </a:xfrm>
          </p:grpSpPr>
          <p:sp>
            <p:nvSpPr>
              <p:cNvPr id="238" name="Rectangle 237"/>
              <p:cNvSpPr/>
              <p:nvPr/>
            </p:nvSpPr>
            <p:spPr bwMode="auto">
              <a:xfrm>
                <a:off x="6077489" y="5516144"/>
                <a:ext cx="677419" cy="345332"/>
              </a:xfrm>
              <a:prstGeom prst="rect">
                <a:avLst/>
              </a:prstGeom>
              <a:solidFill>
                <a:schemeClr val="accent5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39" name="Right Bracket 238"/>
              <p:cNvSpPr/>
              <p:nvPr/>
            </p:nvSpPr>
            <p:spPr>
              <a:xfrm>
                <a:off x="6715569" y="5505426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40" name="Left Bracket 239"/>
              <p:cNvSpPr/>
              <p:nvPr/>
            </p:nvSpPr>
            <p:spPr>
              <a:xfrm>
                <a:off x="6065837" y="5505426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41" name="Group 240"/>
            <p:cNvGrpSpPr/>
            <p:nvPr/>
          </p:nvGrpSpPr>
          <p:grpSpPr>
            <a:xfrm>
              <a:off x="7284774" y="5197947"/>
              <a:ext cx="700163" cy="366924"/>
              <a:chOff x="6045114" y="6218870"/>
              <a:chExt cx="700163" cy="366924"/>
            </a:xfrm>
          </p:grpSpPr>
          <p:sp>
            <p:nvSpPr>
              <p:cNvPr id="242" name="Rectangle 241"/>
              <p:cNvSpPr/>
              <p:nvPr/>
            </p:nvSpPr>
            <p:spPr bwMode="auto">
              <a:xfrm>
                <a:off x="6056766" y="6229588"/>
                <a:ext cx="677419" cy="345332"/>
              </a:xfrm>
              <a:prstGeom prst="rect">
                <a:avLst/>
              </a:prstGeom>
              <a:solidFill>
                <a:schemeClr val="accent6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3" name="Right Bracket 242"/>
              <p:cNvSpPr/>
              <p:nvPr/>
            </p:nvSpPr>
            <p:spPr>
              <a:xfrm>
                <a:off x="6694846" y="621887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44" name="Left Bracket 243"/>
              <p:cNvSpPr/>
              <p:nvPr/>
            </p:nvSpPr>
            <p:spPr>
              <a:xfrm>
                <a:off x="6045114" y="621887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6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45" name="Group 244"/>
            <p:cNvGrpSpPr/>
            <p:nvPr/>
          </p:nvGrpSpPr>
          <p:grpSpPr>
            <a:xfrm>
              <a:off x="7284774" y="5617953"/>
              <a:ext cx="700163" cy="366924"/>
              <a:chOff x="6065837" y="5505426"/>
              <a:chExt cx="700163" cy="366924"/>
            </a:xfrm>
          </p:grpSpPr>
          <p:sp>
            <p:nvSpPr>
              <p:cNvPr id="246" name="Rectangle 245"/>
              <p:cNvSpPr/>
              <p:nvPr/>
            </p:nvSpPr>
            <p:spPr bwMode="auto">
              <a:xfrm>
                <a:off x="6077489" y="5516144"/>
                <a:ext cx="677419" cy="345332"/>
              </a:xfrm>
              <a:prstGeom prst="rect">
                <a:avLst/>
              </a:prstGeom>
              <a:solidFill>
                <a:schemeClr val="accent5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47" name="Right Bracket 246"/>
              <p:cNvSpPr/>
              <p:nvPr/>
            </p:nvSpPr>
            <p:spPr>
              <a:xfrm>
                <a:off x="6715569" y="5505426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48" name="Left Bracket 247"/>
              <p:cNvSpPr/>
              <p:nvPr/>
            </p:nvSpPr>
            <p:spPr>
              <a:xfrm>
                <a:off x="6065837" y="5505426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49" name="Group 248"/>
            <p:cNvGrpSpPr/>
            <p:nvPr/>
          </p:nvGrpSpPr>
          <p:grpSpPr>
            <a:xfrm>
              <a:off x="5748446" y="4786859"/>
              <a:ext cx="700163" cy="366924"/>
              <a:chOff x="6065837" y="5505426"/>
              <a:chExt cx="700163" cy="366924"/>
            </a:xfrm>
          </p:grpSpPr>
          <p:sp>
            <p:nvSpPr>
              <p:cNvPr id="250" name="Rectangle 249"/>
              <p:cNvSpPr/>
              <p:nvPr/>
            </p:nvSpPr>
            <p:spPr bwMode="auto">
              <a:xfrm>
                <a:off x="6077489" y="5516144"/>
                <a:ext cx="677419" cy="345332"/>
              </a:xfrm>
              <a:prstGeom prst="rect">
                <a:avLst/>
              </a:prstGeom>
              <a:solidFill>
                <a:schemeClr val="accent5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1" name="Right Bracket 250"/>
              <p:cNvSpPr/>
              <p:nvPr/>
            </p:nvSpPr>
            <p:spPr>
              <a:xfrm>
                <a:off x="6715569" y="5505426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52" name="Left Bracket 251"/>
              <p:cNvSpPr/>
              <p:nvPr/>
            </p:nvSpPr>
            <p:spPr>
              <a:xfrm>
                <a:off x="6065837" y="5505426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5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  <p:grpSp>
          <p:nvGrpSpPr>
            <p:cNvPr id="253" name="Group 252"/>
            <p:cNvGrpSpPr/>
            <p:nvPr/>
          </p:nvGrpSpPr>
          <p:grpSpPr>
            <a:xfrm>
              <a:off x="6518413" y="4370734"/>
              <a:ext cx="700163" cy="366924"/>
              <a:chOff x="4999037" y="5516300"/>
              <a:chExt cx="700163" cy="366924"/>
            </a:xfrm>
          </p:grpSpPr>
          <p:sp>
            <p:nvSpPr>
              <p:cNvPr id="254" name="Rectangle 253"/>
              <p:cNvSpPr/>
              <p:nvPr/>
            </p:nvSpPr>
            <p:spPr bwMode="auto">
              <a:xfrm>
                <a:off x="5010689" y="5527018"/>
                <a:ext cx="677419" cy="345332"/>
              </a:xfrm>
              <a:prstGeom prst="rect">
                <a:avLst/>
              </a:prstGeom>
              <a:solidFill>
                <a:schemeClr val="accent2">
                  <a:alpha val="75000"/>
                </a:schemeClr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55" name="Right Bracket 254"/>
              <p:cNvSpPr/>
              <p:nvPr/>
            </p:nvSpPr>
            <p:spPr>
              <a:xfrm>
                <a:off x="5648769" y="5516300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56" name="Left Bracket 255"/>
              <p:cNvSpPr/>
              <p:nvPr/>
            </p:nvSpPr>
            <p:spPr>
              <a:xfrm>
                <a:off x="4999037" y="5516300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2">
                    <a:alpha val="75000"/>
                  </a:schemeClr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953746" y="5058849"/>
            <a:ext cx="1802655" cy="614866"/>
            <a:chOff x="8113235" y="5159793"/>
            <a:chExt cx="1838802" cy="627195"/>
          </a:xfrm>
        </p:grpSpPr>
        <p:sp>
          <p:nvSpPr>
            <p:cNvPr id="259" name="Arrow: Right 258"/>
            <p:cNvSpPr/>
            <p:nvPr/>
          </p:nvSpPr>
          <p:spPr bwMode="auto">
            <a:xfrm>
              <a:off x="8113235" y="5159793"/>
              <a:ext cx="1838802" cy="627195"/>
            </a:xfrm>
            <a:prstGeom prst="rightArrow">
              <a:avLst>
                <a:gd name="adj1" fmla="val 53471"/>
                <a:gd name="adj2" fmla="val 48264"/>
              </a:avLst>
            </a:prstGeom>
            <a:ln>
              <a:prstDash val="sysDot"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0" tIns="4572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10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961" kern="0" dirty="0">
                <a:gradFill>
                  <a:gsLst>
                    <a:gs pos="5439">
                      <a:srgbClr val="F8F8F8"/>
                    </a:gs>
                    <a:gs pos="10000">
                      <a:srgbClr val="F8F8F8"/>
                    </a:gs>
                  </a:gsLst>
                  <a:lin ang="5400000" scaled="0"/>
                </a:gradFill>
                <a:latin typeface="Segoe UI"/>
              </a:endParaRPr>
            </a:p>
          </p:txBody>
        </p:sp>
        <p:grpSp>
          <p:nvGrpSpPr>
            <p:cNvPr id="260" name="Group 259"/>
            <p:cNvGrpSpPr/>
            <p:nvPr/>
          </p:nvGrpSpPr>
          <p:grpSpPr>
            <a:xfrm>
              <a:off x="8504237" y="5280344"/>
              <a:ext cx="700163" cy="366924"/>
              <a:chOff x="5426785" y="5707062"/>
              <a:chExt cx="700163" cy="366924"/>
            </a:xfrm>
          </p:grpSpPr>
          <p:sp>
            <p:nvSpPr>
              <p:cNvPr id="261" name="Rectangle 260"/>
              <p:cNvSpPr/>
              <p:nvPr/>
            </p:nvSpPr>
            <p:spPr bwMode="auto">
              <a:xfrm>
                <a:off x="5438437" y="5717780"/>
                <a:ext cx="677419" cy="345332"/>
              </a:xfrm>
              <a:prstGeom prst="rect">
                <a:avLst/>
              </a:prstGeom>
              <a:solidFill>
                <a:schemeClr val="accent1"/>
              </a:solidFill>
              <a:ln w="31750">
                <a:solidFill>
                  <a:srgbClr val="F8F8F8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="horz" wrap="square" lIns="179285" tIns="143428" rIns="179285" bIns="14342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372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latin typeface="Segoe UI"/>
                  <a:ea typeface="Segoe UI" pitchFamily="34" charset="0"/>
                  <a:cs typeface="Segoe UI" pitchFamily="34" charset="0"/>
                </a:endParaRPr>
              </a:p>
            </p:txBody>
          </p:sp>
          <p:sp>
            <p:nvSpPr>
              <p:cNvPr id="262" name="Right Bracket 261"/>
              <p:cNvSpPr/>
              <p:nvPr/>
            </p:nvSpPr>
            <p:spPr>
              <a:xfrm>
                <a:off x="6076517" y="5707062"/>
                <a:ext cx="50431" cy="366924"/>
              </a:xfrm>
              <a:prstGeom prst="righ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  <p:sp>
            <p:nvSpPr>
              <p:cNvPr id="263" name="Left Bracket 262"/>
              <p:cNvSpPr/>
              <p:nvPr/>
            </p:nvSpPr>
            <p:spPr>
              <a:xfrm>
                <a:off x="5426785" y="5707062"/>
                <a:ext cx="50431" cy="366924"/>
              </a:xfrm>
              <a:prstGeom prst="leftBracket">
                <a:avLst/>
              </a:prstGeom>
              <a:ln w="28575">
                <a:solidFill>
                  <a:schemeClr val="accent1"/>
                </a:solidFill>
                <a:headEnd type="non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66371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32742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99113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65484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33185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98226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64597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730969" algn="l" defTabSz="932742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67">
                  <a:defRPr/>
                </a:pPr>
                <a:endParaRPr lang="en-US" sz="1765" dirty="0">
                  <a:solidFill>
                    <a:srgbClr val="505050"/>
                  </a:solidFill>
                  <a:latin typeface="Segoe UI"/>
                </a:endParaRPr>
              </a:p>
            </p:txBody>
          </p:sp>
        </p:grpSp>
      </p:grpSp>
      <p:sp>
        <p:nvSpPr>
          <p:cNvPr id="264" name="Freeform 22"/>
          <p:cNvSpPr>
            <a:spLocks noChangeAspect="1" noEditPoints="1"/>
          </p:cNvSpPr>
          <p:nvPr/>
        </p:nvSpPr>
        <p:spPr bwMode="black">
          <a:xfrm>
            <a:off x="9840225" y="4496698"/>
            <a:ext cx="2047631" cy="1277563"/>
          </a:xfrm>
          <a:custGeom>
            <a:avLst/>
            <a:gdLst>
              <a:gd name="T0" fmla="*/ 398 w 439"/>
              <a:gd name="T1" fmla="*/ 177 h 273"/>
              <a:gd name="T2" fmla="*/ 439 w 439"/>
              <a:gd name="T3" fmla="*/ 226 h 273"/>
              <a:gd name="T4" fmla="*/ 398 w 439"/>
              <a:gd name="T5" fmla="*/ 273 h 273"/>
              <a:gd name="T6" fmla="*/ 162 w 439"/>
              <a:gd name="T7" fmla="*/ 273 h 273"/>
              <a:gd name="T8" fmla="*/ 101 w 439"/>
              <a:gd name="T9" fmla="*/ 211 h 273"/>
              <a:gd name="T10" fmla="*/ 160 w 439"/>
              <a:gd name="T11" fmla="*/ 155 h 273"/>
              <a:gd name="T12" fmla="*/ 217 w 439"/>
              <a:gd name="T13" fmla="*/ 85 h 273"/>
              <a:gd name="T14" fmla="*/ 302 w 439"/>
              <a:gd name="T15" fmla="*/ 118 h 273"/>
              <a:gd name="T16" fmla="*/ 362 w 439"/>
              <a:gd name="T17" fmla="*/ 116 h 273"/>
              <a:gd name="T18" fmla="*/ 398 w 439"/>
              <a:gd name="T19" fmla="*/ 177 h 273"/>
              <a:gd name="T20" fmla="*/ 86 w 439"/>
              <a:gd name="T21" fmla="*/ 213 h 273"/>
              <a:gd name="T22" fmla="*/ 149 w 439"/>
              <a:gd name="T23" fmla="*/ 144 h 273"/>
              <a:gd name="T24" fmla="*/ 213 w 439"/>
              <a:gd name="T25" fmla="*/ 73 h 273"/>
              <a:gd name="T26" fmla="*/ 305 w 439"/>
              <a:gd name="T27" fmla="*/ 103 h 273"/>
              <a:gd name="T28" fmla="*/ 336 w 439"/>
              <a:gd name="T29" fmla="*/ 97 h 273"/>
              <a:gd name="T30" fmla="*/ 276 w 439"/>
              <a:gd name="T31" fmla="*/ 19 h 273"/>
              <a:gd name="T32" fmla="*/ 161 w 439"/>
              <a:gd name="T33" fmla="*/ 61 h 273"/>
              <a:gd name="T34" fmla="*/ 92 w 439"/>
              <a:gd name="T35" fmla="*/ 60 h 273"/>
              <a:gd name="T36" fmla="*/ 53 w 439"/>
              <a:gd name="T37" fmla="*/ 135 h 273"/>
              <a:gd name="T38" fmla="*/ 0 w 439"/>
              <a:gd name="T39" fmla="*/ 196 h 273"/>
              <a:gd name="T40" fmla="*/ 59 w 439"/>
              <a:gd name="T41" fmla="*/ 255 h 273"/>
              <a:gd name="T42" fmla="*/ 98 w 439"/>
              <a:gd name="T43" fmla="*/ 255 h 273"/>
              <a:gd name="T44" fmla="*/ 86 w 439"/>
              <a:gd name="T45" fmla="*/ 21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39" h="273">
                <a:moveTo>
                  <a:pt x="398" y="177"/>
                </a:moveTo>
                <a:cubicBezTo>
                  <a:pt x="398" y="177"/>
                  <a:pt x="439" y="181"/>
                  <a:pt x="439" y="226"/>
                </a:cubicBezTo>
                <a:cubicBezTo>
                  <a:pt x="439" y="248"/>
                  <a:pt x="427" y="273"/>
                  <a:pt x="398" y="273"/>
                </a:cubicBezTo>
                <a:cubicBezTo>
                  <a:pt x="398" y="273"/>
                  <a:pt x="177" y="273"/>
                  <a:pt x="162" y="273"/>
                </a:cubicBezTo>
                <a:cubicBezTo>
                  <a:pt x="117" y="273"/>
                  <a:pt x="101" y="242"/>
                  <a:pt x="101" y="211"/>
                </a:cubicBezTo>
                <a:cubicBezTo>
                  <a:pt x="101" y="157"/>
                  <a:pt x="160" y="155"/>
                  <a:pt x="160" y="155"/>
                </a:cubicBezTo>
                <a:cubicBezTo>
                  <a:pt x="160" y="155"/>
                  <a:pt x="165" y="97"/>
                  <a:pt x="217" y="85"/>
                </a:cubicBezTo>
                <a:cubicBezTo>
                  <a:pt x="263" y="75"/>
                  <a:pt x="289" y="99"/>
                  <a:pt x="302" y="118"/>
                </a:cubicBezTo>
                <a:cubicBezTo>
                  <a:pt x="302" y="118"/>
                  <a:pt x="330" y="102"/>
                  <a:pt x="362" y="116"/>
                </a:cubicBezTo>
                <a:cubicBezTo>
                  <a:pt x="381" y="124"/>
                  <a:pt x="399" y="144"/>
                  <a:pt x="398" y="177"/>
                </a:cubicBezTo>
                <a:close/>
                <a:moveTo>
                  <a:pt x="86" y="213"/>
                </a:moveTo>
                <a:cubicBezTo>
                  <a:pt x="86" y="153"/>
                  <a:pt x="149" y="144"/>
                  <a:pt x="149" y="144"/>
                </a:cubicBezTo>
                <a:cubicBezTo>
                  <a:pt x="149" y="144"/>
                  <a:pt x="157" y="87"/>
                  <a:pt x="213" y="73"/>
                </a:cubicBezTo>
                <a:cubicBezTo>
                  <a:pt x="258" y="62"/>
                  <a:pt x="291" y="81"/>
                  <a:pt x="305" y="103"/>
                </a:cubicBezTo>
                <a:cubicBezTo>
                  <a:pt x="305" y="103"/>
                  <a:pt x="315" y="97"/>
                  <a:pt x="336" y="97"/>
                </a:cubicBezTo>
                <a:cubicBezTo>
                  <a:pt x="334" y="78"/>
                  <a:pt x="320" y="37"/>
                  <a:pt x="276" y="19"/>
                </a:cubicBezTo>
                <a:cubicBezTo>
                  <a:pt x="225" y="0"/>
                  <a:pt x="181" y="24"/>
                  <a:pt x="161" y="61"/>
                </a:cubicBezTo>
                <a:cubicBezTo>
                  <a:pt x="161" y="61"/>
                  <a:pt x="129" y="41"/>
                  <a:pt x="92" y="60"/>
                </a:cubicBezTo>
                <a:cubicBezTo>
                  <a:pt x="66" y="74"/>
                  <a:pt x="50" y="105"/>
                  <a:pt x="53" y="135"/>
                </a:cubicBezTo>
                <a:cubicBezTo>
                  <a:pt x="53" y="135"/>
                  <a:pt x="0" y="139"/>
                  <a:pt x="0" y="196"/>
                </a:cubicBezTo>
                <a:cubicBezTo>
                  <a:pt x="0" y="227"/>
                  <a:pt x="28" y="255"/>
                  <a:pt x="59" y="255"/>
                </a:cubicBezTo>
                <a:cubicBezTo>
                  <a:pt x="98" y="255"/>
                  <a:pt x="98" y="255"/>
                  <a:pt x="98" y="255"/>
                </a:cubicBezTo>
                <a:cubicBezTo>
                  <a:pt x="88" y="240"/>
                  <a:pt x="86" y="225"/>
                  <a:pt x="86" y="213"/>
                </a:cubicBezTo>
                <a:close/>
              </a:path>
            </a:pathLst>
          </a:custGeom>
          <a:solidFill>
            <a:srgbClr val="00BCF2"/>
          </a:solidFill>
          <a:ln>
            <a:noFill/>
          </a:ln>
        </p:spPr>
        <p:txBody>
          <a:bodyPr vert="horz" wrap="square" lIns="87845" tIns="43923" rIns="87845" bIns="43923" numCol="1" anchor="t" anchorCtr="0" compatLnSpc="1">
            <a:prstTxWarp prst="textNoShape">
              <a:avLst/>
            </a:prstTxWarp>
          </a:bodyPr>
          <a:lstStyle/>
          <a:p>
            <a:pPr defTabSz="896386">
              <a:defRPr/>
            </a:pPr>
            <a:endParaRPr lang="en-US" sz="1729" kern="0" dirty="0">
              <a:solidFill>
                <a:sysClr val="windowText" lastClr="000000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852651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Registries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451694"/>
          </a:xfrm>
        </p:spPr>
        <p:txBody>
          <a:bodyPr>
            <a:normAutofit/>
          </a:bodyPr>
          <a:lstStyle/>
          <a:p>
            <a:r>
              <a:rPr lang="en-US" dirty="0"/>
              <a:t>Docker Hub and Docker Store</a:t>
            </a:r>
          </a:p>
          <a:p>
            <a:pPr lvl="1"/>
            <a:r>
              <a:rPr lang="en-US" dirty="0"/>
              <a:t>Public, Official and Private image repositories</a:t>
            </a:r>
          </a:p>
          <a:p>
            <a:pPr lvl="1"/>
            <a:r>
              <a:rPr lang="en-US" dirty="0"/>
              <a:t>Granular access controls with organization support</a:t>
            </a:r>
          </a:p>
          <a:p>
            <a:pPr lvl="1"/>
            <a:r>
              <a:rPr lang="en-US" dirty="0"/>
              <a:t>Automated image build support</a:t>
            </a:r>
          </a:p>
          <a:p>
            <a:r>
              <a:rPr lang="en-US" dirty="0"/>
              <a:t>Docker Trusted Registry</a:t>
            </a:r>
          </a:p>
          <a:p>
            <a:pPr lvl="1"/>
            <a:r>
              <a:rPr lang="en-US" dirty="0"/>
              <a:t>Enterprise Grade Private Registries</a:t>
            </a:r>
          </a:p>
          <a:p>
            <a:pPr lvl="1"/>
            <a:r>
              <a:rPr lang="en-US" dirty="0"/>
              <a:t>Runs on your infrastructure (on-prem or cloud)</a:t>
            </a:r>
          </a:p>
          <a:p>
            <a:pPr lvl="1"/>
            <a:r>
              <a:rPr lang="en-US" dirty="0"/>
              <a:t>Active Directory and Role Based Access Controls</a:t>
            </a:r>
          </a:p>
          <a:p>
            <a:r>
              <a:rPr lang="en-US" dirty="0"/>
              <a:t>Docker Registry</a:t>
            </a:r>
          </a:p>
          <a:p>
            <a:pPr lvl="1"/>
            <a:r>
              <a:rPr lang="en-US" dirty="0"/>
              <a:t>Open source foundation of Hub and DTR</a:t>
            </a:r>
          </a:p>
          <a:p>
            <a:pPr lvl="1"/>
            <a:r>
              <a:rPr lang="en-US" dirty="0"/>
              <a:t>Runs on your infrastructure (on-prem or cloud) as a container</a:t>
            </a:r>
          </a:p>
          <a:p>
            <a:pPr lvl="1"/>
            <a:r>
              <a:rPr lang="en-US" dirty="0">
                <a:hlinkClick r:id="rId2"/>
              </a:rPr>
              <a:t>https://docs.docker.com/registry</a:t>
            </a:r>
            <a:r>
              <a:rPr lang="en-US" dirty="0"/>
              <a:t> and or </a:t>
            </a:r>
            <a:r>
              <a:rPr lang="en-US" dirty="0">
                <a:hlinkClick r:id="rId3"/>
              </a:rPr>
              <a:t>https://github.com/docker/distribution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5339" y="1860257"/>
            <a:ext cx="4258669" cy="32894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313679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0" y="1186674"/>
            <a:ext cx="10383586" cy="2136222"/>
          </a:xfrm>
        </p:spPr>
        <p:txBody>
          <a:bodyPr/>
          <a:lstStyle/>
          <a:p>
            <a:r>
              <a:rPr lang="en-US" dirty="0"/>
              <a:t>Demo</a:t>
            </a:r>
            <a:br>
              <a:rPr lang="en-US" dirty="0"/>
            </a:br>
            <a:r>
              <a:rPr lang="en-US" dirty="0"/>
              <a:t>	</a:t>
            </a:r>
            <a:r>
              <a:rPr lang="en-US" sz="5294" dirty="0"/>
              <a:t>building a container image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92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208" name="TextBox 207"/>
          <p:cNvSpPr txBox="1"/>
          <p:nvPr/>
        </p:nvSpPr>
        <p:spPr>
          <a:xfrm>
            <a:off x="1" y="2717941"/>
            <a:ext cx="12192000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354" name="Rectangle 353"/>
          <p:cNvSpPr/>
          <p:nvPr/>
        </p:nvSpPr>
        <p:spPr bwMode="auto">
          <a:xfrm>
            <a:off x="3921184" y="3120255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361" name="Rectangle 360"/>
          <p:cNvSpPr/>
          <p:nvPr/>
        </p:nvSpPr>
        <p:spPr bwMode="auto">
          <a:xfrm>
            <a:off x="3921184" y="3648139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367" name="Rectangle 366"/>
          <p:cNvSpPr/>
          <p:nvPr/>
        </p:nvSpPr>
        <p:spPr bwMode="auto">
          <a:xfrm>
            <a:off x="3921184" y="4176021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42771" y="3126745"/>
            <a:ext cx="3042503" cy="996758"/>
            <a:chOff x="5857925" y="3188946"/>
            <a:chExt cx="3103512" cy="1016745"/>
          </a:xfrm>
        </p:grpSpPr>
        <p:sp>
          <p:nvSpPr>
            <p:cNvPr id="214" name="Rectangle 213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2" name="Rectangle 261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3" name="Rectangle 262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4" name="Rectangle 273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5" name="Rectangle 274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252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53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54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11" name="Group 210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216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7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12" name="TextBox 211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266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67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68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59" name="Group 258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264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65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60" name="TextBox 259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278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79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80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71" name="Group 270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276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77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72" name="TextBox 271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3424543" y="3119744"/>
            <a:ext cx="491767" cy="487863"/>
            <a:chOff x="5303837" y="3192462"/>
            <a:chExt cx="501628" cy="497646"/>
          </a:xfrm>
        </p:grpSpPr>
        <p:sp>
          <p:nvSpPr>
            <p:cNvPr id="67" name="Rectangle 66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8" name="Group 67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69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0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1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3424542" y="3647628"/>
            <a:ext cx="491767" cy="487863"/>
            <a:chOff x="5303836" y="3730931"/>
            <a:chExt cx="501628" cy="497646"/>
          </a:xfrm>
        </p:grpSpPr>
        <p:sp>
          <p:nvSpPr>
            <p:cNvPr id="73" name="Rectangle 72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75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6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77" name="Group 76"/>
          <p:cNvGrpSpPr/>
          <p:nvPr/>
        </p:nvGrpSpPr>
        <p:grpSpPr>
          <a:xfrm>
            <a:off x="3424543" y="4175510"/>
            <a:ext cx="491767" cy="487863"/>
            <a:chOff x="5303837" y="4269398"/>
            <a:chExt cx="501628" cy="497646"/>
          </a:xfrm>
        </p:grpSpPr>
        <p:sp>
          <p:nvSpPr>
            <p:cNvPr id="78" name="Rectangle 77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79" name="Group 78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80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1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2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3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4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7411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590" y="4734897"/>
            <a:ext cx="12192000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922774" y="5137211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3922773" y="5665095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922773" y="6192977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98" name="Group 97"/>
          <p:cNvGrpSpPr/>
          <p:nvPr/>
        </p:nvGrpSpPr>
        <p:grpSpPr>
          <a:xfrm>
            <a:off x="3431004" y="5137211"/>
            <a:ext cx="491767" cy="487863"/>
            <a:chOff x="5303837" y="3192462"/>
            <a:chExt cx="501628" cy="497646"/>
          </a:xfrm>
        </p:grpSpPr>
        <p:sp>
          <p:nvSpPr>
            <p:cNvPr id="99" name="Rectangle 98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0" name="Group 99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101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2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3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04" name="Group 103"/>
          <p:cNvGrpSpPr/>
          <p:nvPr/>
        </p:nvGrpSpPr>
        <p:grpSpPr>
          <a:xfrm>
            <a:off x="3431003" y="5665095"/>
            <a:ext cx="491767" cy="487863"/>
            <a:chOff x="5303836" y="3730931"/>
            <a:chExt cx="501628" cy="497646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107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8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09" name="Group 108"/>
          <p:cNvGrpSpPr/>
          <p:nvPr/>
        </p:nvGrpSpPr>
        <p:grpSpPr>
          <a:xfrm>
            <a:off x="3431004" y="6192977"/>
            <a:ext cx="491767" cy="487863"/>
            <a:chOff x="5303837" y="4269398"/>
            <a:chExt cx="501628" cy="497646"/>
          </a:xfrm>
        </p:grpSpPr>
        <p:sp>
          <p:nvSpPr>
            <p:cNvPr id="110" name="Rectangle 109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112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3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4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5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6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5744360" y="5131828"/>
            <a:ext cx="3042503" cy="996758"/>
            <a:chOff x="5857925" y="3188946"/>
            <a:chExt cx="3103512" cy="1016745"/>
          </a:xfrm>
        </p:grpSpPr>
        <p:sp>
          <p:nvSpPr>
            <p:cNvPr id="199" name="Rectangle 198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Rectangle 200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Rectangle 201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3" name="Rectangle 202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4" name="Rectangle 203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226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7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8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06" name="Group 205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224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5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07" name="TextBox 206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221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2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3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09" name="Group 208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219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0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10" name="TextBox 209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11" name="Group 210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216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7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8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12" name="Group 211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214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15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13" name="TextBox 212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53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590" y="4734897"/>
            <a:ext cx="12192000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134" name="Rectangle 133"/>
          <p:cNvSpPr/>
          <p:nvPr/>
        </p:nvSpPr>
        <p:spPr bwMode="auto">
          <a:xfrm>
            <a:off x="3922774" y="5137211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40" name="Rectangle 139"/>
          <p:cNvSpPr/>
          <p:nvPr/>
        </p:nvSpPr>
        <p:spPr bwMode="auto">
          <a:xfrm>
            <a:off x="3922773" y="5665095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45" name="Rectangle 144"/>
          <p:cNvSpPr/>
          <p:nvPr/>
        </p:nvSpPr>
        <p:spPr bwMode="auto">
          <a:xfrm>
            <a:off x="3922773" y="6192977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72" name="Rectangle 71"/>
          <p:cNvSpPr/>
          <p:nvPr/>
        </p:nvSpPr>
        <p:spPr bwMode="auto">
          <a:xfrm>
            <a:off x="3437259" y="2832382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3922773" y="2832382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545286" y="2987102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77" name="Rectangle 76"/>
          <p:cNvSpPr/>
          <p:nvPr/>
        </p:nvSpPr>
        <p:spPr bwMode="auto">
          <a:xfrm>
            <a:off x="3437259" y="3360263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3922773" y="3360263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3583842" y="3488059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3431004" y="5137211"/>
            <a:ext cx="491767" cy="487863"/>
            <a:chOff x="5303837" y="3192462"/>
            <a:chExt cx="501628" cy="497646"/>
          </a:xfrm>
        </p:grpSpPr>
        <p:sp>
          <p:nvSpPr>
            <p:cNvPr id="68" name="Rectangle 67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70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71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85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3431003" y="5665095"/>
            <a:ext cx="491767" cy="487863"/>
            <a:chOff x="5303836" y="3730931"/>
            <a:chExt cx="501628" cy="497646"/>
          </a:xfrm>
        </p:grpSpPr>
        <p:sp>
          <p:nvSpPr>
            <p:cNvPr id="87" name="Rectangle 86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89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0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3431004" y="6192977"/>
            <a:ext cx="491767" cy="487863"/>
            <a:chOff x="5303837" y="4269398"/>
            <a:chExt cx="501628" cy="497646"/>
          </a:xfrm>
        </p:grpSpPr>
        <p:sp>
          <p:nvSpPr>
            <p:cNvPr id="92" name="Rectangle 91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94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5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7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212" name="Group 211"/>
          <p:cNvGrpSpPr/>
          <p:nvPr/>
        </p:nvGrpSpPr>
        <p:grpSpPr>
          <a:xfrm>
            <a:off x="5744360" y="5131828"/>
            <a:ext cx="3042503" cy="996758"/>
            <a:chOff x="5857925" y="3188946"/>
            <a:chExt cx="3103512" cy="1016745"/>
          </a:xfrm>
        </p:grpSpPr>
        <p:sp>
          <p:nvSpPr>
            <p:cNvPr id="213" name="Rectangle 212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4" name="Rectangle 213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5" name="Rectangle 214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6" name="Rectangle 215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7" name="Rectangle 216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8" name="Rectangle 217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19" name="Group 218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240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1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2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20" name="Group 219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238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9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21" name="TextBox 220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235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6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7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233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4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24" name="TextBox 223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230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1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2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228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9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227" name="TextBox 226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914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 advClick="0" advTm="500">
        <p159:morph option="byObject"/>
      </p:transition>
    </mc:Choice>
    <mc:Fallback xmlns="">
      <p:transition spd="slow" advClick="0" advTm="5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194"/>
          <p:cNvSpPr/>
          <p:nvPr/>
        </p:nvSpPr>
        <p:spPr bwMode="auto">
          <a:xfrm>
            <a:off x="3922773" y="1895551"/>
            <a:ext cx="4864091" cy="1603185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96" name="Rectangle 195"/>
          <p:cNvSpPr/>
          <p:nvPr/>
        </p:nvSpPr>
        <p:spPr bwMode="auto">
          <a:xfrm>
            <a:off x="3922773" y="3538753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197" name="Rectangle 196"/>
          <p:cNvSpPr/>
          <p:nvPr/>
        </p:nvSpPr>
        <p:spPr bwMode="auto">
          <a:xfrm>
            <a:off x="3437259" y="1895551"/>
            <a:ext cx="491767" cy="16031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8" name="Rectangle 197"/>
          <p:cNvSpPr/>
          <p:nvPr/>
        </p:nvSpPr>
        <p:spPr bwMode="auto">
          <a:xfrm>
            <a:off x="3437259" y="3538753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1" y="1486746"/>
            <a:ext cx="12193588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Containers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Operating system virtualization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590" y="4734897"/>
            <a:ext cx="12192000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539465" y="2591958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76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3583842" y="3666549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80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2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3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84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89" name="Rectangle 88"/>
          <p:cNvSpPr/>
          <p:nvPr/>
        </p:nvSpPr>
        <p:spPr bwMode="auto">
          <a:xfrm>
            <a:off x="4970614" y="2391447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Applications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101" y="2391447"/>
            <a:ext cx="491767" cy="487863"/>
            <a:chOff x="4495435" y="2334205"/>
            <a:chExt cx="501628" cy="497646"/>
          </a:xfrm>
        </p:grpSpPr>
        <p:sp>
          <p:nvSpPr>
            <p:cNvPr id="88" name="Rectangle 87"/>
            <p:cNvSpPr/>
            <p:nvPr/>
          </p:nvSpPr>
          <p:spPr bwMode="auto">
            <a:xfrm>
              <a:off x="4495435" y="2334205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588362" y="2455579"/>
              <a:ext cx="315775" cy="254898"/>
              <a:chOff x="4406091" y="6049087"/>
              <a:chExt cx="3960813" cy="3197225"/>
            </a:xfrm>
            <a:solidFill>
              <a:schemeClr val="tx1"/>
            </a:solidFill>
          </p:grpSpPr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2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3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4970614" y="2899320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Kernel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5101" y="2899320"/>
            <a:ext cx="491767" cy="487863"/>
            <a:chOff x="4498836" y="2852262"/>
            <a:chExt cx="501628" cy="497646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498836" y="28522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Freeform 73"/>
            <p:cNvSpPr>
              <a:spLocks noChangeAspect="1" noEditPoints="1"/>
            </p:cNvSpPr>
            <p:nvPr/>
          </p:nvSpPr>
          <p:spPr bwMode="black">
            <a:xfrm>
              <a:off x="4600290" y="2951725"/>
              <a:ext cx="298721" cy="298720"/>
            </a:xfrm>
            <a:custGeom>
              <a:avLst/>
              <a:gdLst>
                <a:gd name="T0" fmla="*/ 313 w 330"/>
                <a:gd name="T1" fmla="*/ 161 h 330"/>
                <a:gd name="T2" fmla="*/ 313 w 330"/>
                <a:gd name="T3" fmla="*/ 128 h 330"/>
                <a:gd name="T4" fmla="*/ 284 w 330"/>
                <a:gd name="T5" fmla="*/ 137 h 330"/>
                <a:gd name="T6" fmla="*/ 298 w 330"/>
                <a:gd name="T7" fmla="*/ 111 h 330"/>
                <a:gd name="T8" fmla="*/ 330 w 330"/>
                <a:gd name="T9" fmla="*/ 103 h 330"/>
                <a:gd name="T10" fmla="*/ 298 w 330"/>
                <a:gd name="T11" fmla="*/ 95 h 330"/>
                <a:gd name="T12" fmla="*/ 284 w 330"/>
                <a:gd name="T13" fmla="*/ 87 h 330"/>
                <a:gd name="T14" fmla="*/ 235 w 330"/>
                <a:gd name="T15" fmla="*/ 46 h 330"/>
                <a:gd name="T16" fmla="*/ 244 w 330"/>
                <a:gd name="T17" fmla="*/ 17 h 330"/>
                <a:gd name="T18" fmla="*/ 211 w 330"/>
                <a:gd name="T19" fmla="*/ 17 h 330"/>
                <a:gd name="T20" fmla="*/ 219 w 330"/>
                <a:gd name="T21" fmla="*/ 46 h 330"/>
                <a:gd name="T22" fmla="*/ 194 w 330"/>
                <a:gd name="T23" fmla="*/ 32 h 330"/>
                <a:gd name="T24" fmla="*/ 186 w 330"/>
                <a:gd name="T25" fmla="*/ 0 h 330"/>
                <a:gd name="T26" fmla="*/ 178 w 330"/>
                <a:gd name="T27" fmla="*/ 32 h 330"/>
                <a:gd name="T28" fmla="*/ 152 w 330"/>
                <a:gd name="T29" fmla="*/ 46 h 330"/>
                <a:gd name="T30" fmla="*/ 161 w 330"/>
                <a:gd name="T31" fmla="*/ 17 h 330"/>
                <a:gd name="T32" fmla="*/ 128 w 330"/>
                <a:gd name="T33" fmla="*/ 17 h 330"/>
                <a:gd name="T34" fmla="*/ 137 w 330"/>
                <a:gd name="T35" fmla="*/ 46 h 330"/>
                <a:gd name="T36" fmla="*/ 111 w 330"/>
                <a:gd name="T37" fmla="*/ 32 h 330"/>
                <a:gd name="T38" fmla="*/ 103 w 330"/>
                <a:gd name="T39" fmla="*/ 0 h 330"/>
                <a:gd name="T40" fmla="*/ 95 w 330"/>
                <a:gd name="T41" fmla="*/ 32 h 330"/>
                <a:gd name="T42" fmla="*/ 87 w 330"/>
                <a:gd name="T43" fmla="*/ 46 h 330"/>
                <a:gd name="T44" fmla="*/ 46 w 330"/>
                <a:gd name="T45" fmla="*/ 95 h 330"/>
                <a:gd name="T46" fmla="*/ 17 w 330"/>
                <a:gd name="T47" fmla="*/ 86 h 330"/>
                <a:gd name="T48" fmla="*/ 17 w 330"/>
                <a:gd name="T49" fmla="*/ 120 h 330"/>
                <a:gd name="T50" fmla="*/ 46 w 330"/>
                <a:gd name="T51" fmla="*/ 111 h 330"/>
                <a:gd name="T52" fmla="*/ 32 w 330"/>
                <a:gd name="T53" fmla="*/ 137 h 330"/>
                <a:gd name="T54" fmla="*/ 0 w 330"/>
                <a:gd name="T55" fmla="*/ 144 h 330"/>
                <a:gd name="T56" fmla="*/ 32 w 330"/>
                <a:gd name="T57" fmla="*/ 152 h 330"/>
                <a:gd name="T58" fmla="*/ 46 w 330"/>
                <a:gd name="T59" fmla="*/ 178 h 330"/>
                <a:gd name="T60" fmla="*/ 17 w 330"/>
                <a:gd name="T61" fmla="*/ 169 h 330"/>
                <a:gd name="T62" fmla="*/ 17 w 330"/>
                <a:gd name="T63" fmla="*/ 203 h 330"/>
                <a:gd name="T64" fmla="*/ 46 w 330"/>
                <a:gd name="T65" fmla="*/ 194 h 330"/>
                <a:gd name="T66" fmla="*/ 32 w 330"/>
                <a:gd name="T67" fmla="*/ 219 h 330"/>
                <a:gd name="T68" fmla="*/ 0 w 330"/>
                <a:gd name="T69" fmla="*/ 227 h 330"/>
                <a:gd name="T70" fmla="*/ 32 w 330"/>
                <a:gd name="T71" fmla="*/ 235 h 330"/>
                <a:gd name="T72" fmla="*/ 46 w 330"/>
                <a:gd name="T73" fmla="*/ 243 h 330"/>
                <a:gd name="T74" fmla="*/ 95 w 330"/>
                <a:gd name="T75" fmla="*/ 284 h 330"/>
                <a:gd name="T76" fmla="*/ 86 w 330"/>
                <a:gd name="T77" fmla="*/ 313 h 330"/>
                <a:gd name="T78" fmla="*/ 120 w 330"/>
                <a:gd name="T79" fmla="*/ 313 h 330"/>
                <a:gd name="T80" fmla="*/ 111 w 330"/>
                <a:gd name="T81" fmla="*/ 284 h 330"/>
                <a:gd name="T82" fmla="*/ 137 w 330"/>
                <a:gd name="T83" fmla="*/ 298 h 330"/>
                <a:gd name="T84" fmla="*/ 144 w 330"/>
                <a:gd name="T85" fmla="*/ 330 h 330"/>
                <a:gd name="T86" fmla="*/ 152 w 330"/>
                <a:gd name="T87" fmla="*/ 298 h 330"/>
                <a:gd name="T88" fmla="*/ 178 w 330"/>
                <a:gd name="T89" fmla="*/ 284 h 330"/>
                <a:gd name="T90" fmla="*/ 169 w 330"/>
                <a:gd name="T91" fmla="*/ 313 h 330"/>
                <a:gd name="T92" fmla="*/ 203 w 330"/>
                <a:gd name="T93" fmla="*/ 313 h 330"/>
                <a:gd name="T94" fmla="*/ 194 w 330"/>
                <a:gd name="T95" fmla="*/ 284 h 330"/>
                <a:gd name="T96" fmla="*/ 219 w 330"/>
                <a:gd name="T97" fmla="*/ 298 h 330"/>
                <a:gd name="T98" fmla="*/ 227 w 330"/>
                <a:gd name="T99" fmla="*/ 330 h 330"/>
                <a:gd name="T100" fmla="*/ 235 w 330"/>
                <a:gd name="T101" fmla="*/ 298 h 330"/>
                <a:gd name="T102" fmla="*/ 243 w 330"/>
                <a:gd name="T103" fmla="*/ 284 h 330"/>
                <a:gd name="T104" fmla="*/ 284 w 330"/>
                <a:gd name="T105" fmla="*/ 235 h 330"/>
                <a:gd name="T106" fmla="*/ 313 w 330"/>
                <a:gd name="T107" fmla="*/ 244 h 330"/>
                <a:gd name="T108" fmla="*/ 313 w 330"/>
                <a:gd name="T109" fmla="*/ 211 h 330"/>
                <a:gd name="T110" fmla="*/ 284 w 330"/>
                <a:gd name="T111" fmla="*/ 219 h 330"/>
                <a:gd name="T112" fmla="*/ 298 w 330"/>
                <a:gd name="T113" fmla="*/ 194 h 330"/>
                <a:gd name="T114" fmla="*/ 330 w 330"/>
                <a:gd name="T115" fmla="*/ 186 h 330"/>
                <a:gd name="T116" fmla="*/ 298 w 330"/>
                <a:gd name="T117" fmla="*/ 178 h 330"/>
                <a:gd name="T118" fmla="*/ 284 w 330"/>
                <a:gd name="T119" fmla="*/ 152 h 330"/>
                <a:gd name="T120" fmla="*/ 165 w 330"/>
                <a:gd name="T121" fmla="*/ 267 h 330"/>
                <a:gd name="T122" fmla="*/ 165 w 330"/>
                <a:gd name="T123" fmla="*/ 63 h 330"/>
                <a:gd name="T124" fmla="*/ 165 w 330"/>
                <a:gd name="T125" fmla="*/ 2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30">
                  <a:moveTo>
                    <a:pt x="298" y="152"/>
                  </a:moveTo>
                  <a:cubicBezTo>
                    <a:pt x="301" y="158"/>
                    <a:pt x="307" y="161"/>
                    <a:pt x="313" y="161"/>
                  </a:cubicBezTo>
                  <a:cubicBezTo>
                    <a:pt x="322" y="161"/>
                    <a:pt x="330" y="154"/>
                    <a:pt x="330" y="144"/>
                  </a:cubicBezTo>
                  <a:cubicBezTo>
                    <a:pt x="330" y="135"/>
                    <a:pt x="322" y="128"/>
                    <a:pt x="313" y="128"/>
                  </a:cubicBezTo>
                  <a:cubicBezTo>
                    <a:pt x="307" y="128"/>
                    <a:pt x="301" y="131"/>
                    <a:pt x="298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11"/>
                    <a:pt x="284" y="111"/>
                    <a:pt x="284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301" y="116"/>
                    <a:pt x="307" y="120"/>
                    <a:pt x="313" y="120"/>
                  </a:cubicBezTo>
                  <a:cubicBezTo>
                    <a:pt x="322" y="120"/>
                    <a:pt x="330" y="112"/>
                    <a:pt x="330" y="103"/>
                  </a:cubicBezTo>
                  <a:cubicBezTo>
                    <a:pt x="330" y="94"/>
                    <a:pt x="322" y="86"/>
                    <a:pt x="313" y="86"/>
                  </a:cubicBezTo>
                  <a:cubicBezTo>
                    <a:pt x="307" y="86"/>
                    <a:pt x="301" y="90"/>
                    <a:pt x="298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65"/>
                    <a:pt x="266" y="46"/>
                    <a:pt x="243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40" y="29"/>
                    <a:pt x="244" y="23"/>
                    <a:pt x="244" y="17"/>
                  </a:cubicBezTo>
                  <a:cubicBezTo>
                    <a:pt x="244" y="8"/>
                    <a:pt x="237" y="0"/>
                    <a:pt x="227" y="0"/>
                  </a:cubicBezTo>
                  <a:cubicBezTo>
                    <a:pt x="218" y="0"/>
                    <a:pt x="211" y="8"/>
                    <a:pt x="211" y="17"/>
                  </a:cubicBezTo>
                  <a:cubicBezTo>
                    <a:pt x="211" y="23"/>
                    <a:pt x="214" y="29"/>
                    <a:pt x="219" y="3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9" y="29"/>
                    <a:pt x="203" y="23"/>
                    <a:pt x="203" y="17"/>
                  </a:cubicBezTo>
                  <a:cubicBezTo>
                    <a:pt x="203" y="8"/>
                    <a:pt x="195" y="0"/>
                    <a:pt x="186" y="0"/>
                  </a:cubicBezTo>
                  <a:cubicBezTo>
                    <a:pt x="177" y="0"/>
                    <a:pt x="169" y="8"/>
                    <a:pt x="169" y="17"/>
                  </a:cubicBezTo>
                  <a:cubicBezTo>
                    <a:pt x="169" y="23"/>
                    <a:pt x="173" y="29"/>
                    <a:pt x="178" y="3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8" y="29"/>
                    <a:pt x="161" y="23"/>
                    <a:pt x="161" y="17"/>
                  </a:cubicBezTo>
                  <a:cubicBezTo>
                    <a:pt x="161" y="8"/>
                    <a:pt x="154" y="0"/>
                    <a:pt x="144" y="0"/>
                  </a:cubicBezTo>
                  <a:cubicBezTo>
                    <a:pt x="135" y="0"/>
                    <a:pt x="128" y="8"/>
                    <a:pt x="128" y="17"/>
                  </a:cubicBezTo>
                  <a:cubicBezTo>
                    <a:pt x="128" y="23"/>
                    <a:pt x="131" y="29"/>
                    <a:pt x="137" y="32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6" y="29"/>
                    <a:pt x="120" y="23"/>
                    <a:pt x="120" y="17"/>
                  </a:cubicBezTo>
                  <a:cubicBezTo>
                    <a:pt x="120" y="8"/>
                    <a:pt x="112" y="0"/>
                    <a:pt x="103" y="0"/>
                  </a:cubicBezTo>
                  <a:cubicBezTo>
                    <a:pt x="94" y="0"/>
                    <a:pt x="86" y="8"/>
                    <a:pt x="86" y="17"/>
                  </a:cubicBezTo>
                  <a:cubicBezTo>
                    <a:pt x="86" y="23"/>
                    <a:pt x="90" y="29"/>
                    <a:pt x="95" y="3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5" y="46"/>
                    <a:pt x="46" y="65"/>
                    <a:pt x="46" y="87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9" y="90"/>
                    <a:pt x="23" y="86"/>
                    <a:pt x="17" y="86"/>
                  </a:cubicBezTo>
                  <a:cubicBezTo>
                    <a:pt x="8" y="86"/>
                    <a:pt x="0" y="94"/>
                    <a:pt x="0" y="103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3" y="120"/>
                    <a:pt x="29" y="116"/>
                    <a:pt x="32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9" y="131"/>
                    <a:pt x="23" y="128"/>
                    <a:pt x="17" y="128"/>
                  </a:cubicBezTo>
                  <a:cubicBezTo>
                    <a:pt x="8" y="128"/>
                    <a:pt x="0" y="135"/>
                    <a:pt x="0" y="144"/>
                  </a:cubicBezTo>
                  <a:cubicBezTo>
                    <a:pt x="0" y="154"/>
                    <a:pt x="8" y="161"/>
                    <a:pt x="17" y="161"/>
                  </a:cubicBezTo>
                  <a:cubicBezTo>
                    <a:pt x="23" y="161"/>
                    <a:pt x="29" y="158"/>
                    <a:pt x="32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29" y="173"/>
                    <a:pt x="23" y="169"/>
                    <a:pt x="17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23" y="203"/>
                    <a:pt x="29" y="199"/>
                    <a:pt x="32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29" y="214"/>
                    <a:pt x="23" y="211"/>
                    <a:pt x="17" y="211"/>
                  </a:cubicBezTo>
                  <a:cubicBezTo>
                    <a:pt x="8" y="211"/>
                    <a:pt x="0" y="218"/>
                    <a:pt x="0" y="227"/>
                  </a:cubicBezTo>
                  <a:cubicBezTo>
                    <a:pt x="0" y="237"/>
                    <a:pt x="8" y="244"/>
                    <a:pt x="17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43"/>
                    <a:pt x="46" y="243"/>
                    <a:pt x="46" y="243"/>
                  </a:cubicBezTo>
                  <a:cubicBezTo>
                    <a:pt x="46" y="266"/>
                    <a:pt x="65" y="284"/>
                    <a:pt x="87" y="284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0" y="301"/>
                    <a:pt x="86" y="307"/>
                    <a:pt x="86" y="313"/>
                  </a:cubicBezTo>
                  <a:cubicBezTo>
                    <a:pt x="86" y="322"/>
                    <a:pt x="94" y="330"/>
                    <a:pt x="103" y="330"/>
                  </a:cubicBezTo>
                  <a:cubicBezTo>
                    <a:pt x="112" y="330"/>
                    <a:pt x="120" y="322"/>
                    <a:pt x="120" y="313"/>
                  </a:cubicBezTo>
                  <a:cubicBezTo>
                    <a:pt x="120" y="307"/>
                    <a:pt x="116" y="301"/>
                    <a:pt x="111" y="298"/>
                  </a:cubicBezTo>
                  <a:cubicBezTo>
                    <a:pt x="111" y="284"/>
                    <a:pt x="111" y="284"/>
                    <a:pt x="11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7" y="298"/>
                    <a:pt x="137" y="298"/>
                    <a:pt x="137" y="298"/>
                  </a:cubicBezTo>
                  <a:cubicBezTo>
                    <a:pt x="131" y="301"/>
                    <a:pt x="128" y="307"/>
                    <a:pt x="128" y="313"/>
                  </a:cubicBezTo>
                  <a:cubicBezTo>
                    <a:pt x="128" y="322"/>
                    <a:pt x="135" y="330"/>
                    <a:pt x="144" y="330"/>
                  </a:cubicBezTo>
                  <a:cubicBezTo>
                    <a:pt x="154" y="330"/>
                    <a:pt x="161" y="322"/>
                    <a:pt x="161" y="313"/>
                  </a:cubicBezTo>
                  <a:cubicBezTo>
                    <a:pt x="161" y="307"/>
                    <a:pt x="158" y="301"/>
                    <a:pt x="152" y="298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8" y="298"/>
                    <a:pt x="178" y="298"/>
                    <a:pt x="178" y="298"/>
                  </a:cubicBezTo>
                  <a:cubicBezTo>
                    <a:pt x="173" y="301"/>
                    <a:pt x="169" y="307"/>
                    <a:pt x="169" y="313"/>
                  </a:cubicBezTo>
                  <a:cubicBezTo>
                    <a:pt x="169" y="322"/>
                    <a:pt x="177" y="330"/>
                    <a:pt x="186" y="330"/>
                  </a:cubicBezTo>
                  <a:cubicBezTo>
                    <a:pt x="195" y="330"/>
                    <a:pt x="203" y="322"/>
                    <a:pt x="203" y="313"/>
                  </a:cubicBezTo>
                  <a:cubicBezTo>
                    <a:pt x="203" y="307"/>
                    <a:pt x="199" y="301"/>
                    <a:pt x="194" y="298"/>
                  </a:cubicBezTo>
                  <a:cubicBezTo>
                    <a:pt x="194" y="284"/>
                    <a:pt x="194" y="284"/>
                    <a:pt x="194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4" y="301"/>
                    <a:pt x="211" y="307"/>
                    <a:pt x="211" y="313"/>
                  </a:cubicBezTo>
                  <a:cubicBezTo>
                    <a:pt x="211" y="322"/>
                    <a:pt x="218" y="330"/>
                    <a:pt x="227" y="330"/>
                  </a:cubicBezTo>
                  <a:cubicBezTo>
                    <a:pt x="237" y="330"/>
                    <a:pt x="244" y="322"/>
                    <a:pt x="244" y="313"/>
                  </a:cubicBezTo>
                  <a:cubicBezTo>
                    <a:pt x="244" y="307"/>
                    <a:pt x="240" y="301"/>
                    <a:pt x="235" y="298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66" y="284"/>
                    <a:pt x="284" y="266"/>
                    <a:pt x="284" y="243"/>
                  </a:cubicBezTo>
                  <a:cubicBezTo>
                    <a:pt x="284" y="235"/>
                    <a:pt x="284" y="235"/>
                    <a:pt x="284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1" y="240"/>
                    <a:pt x="307" y="244"/>
                    <a:pt x="313" y="244"/>
                  </a:cubicBezTo>
                  <a:cubicBezTo>
                    <a:pt x="322" y="244"/>
                    <a:pt x="330" y="237"/>
                    <a:pt x="330" y="227"/>
                  </a:cubicBezTo>
                  <a:cubicBezTo>
                    <a:pt x="330" y="218"/>
                    <a:pt x="322" y="211"/>
                    <a:pt x="313" y="211"/>
                  </a:cubicBezTo>
                  <a:cubicBezTo>
                    <a:pt x="307" y="211"/>
                    <a:pt x="301" y="214"/>
                    <a:pt x="298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4" y="194"/>
                    <a:pt x="284" y="194"/>
                    <a:pt x="284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1" y="199"/>
                    <a:pt x="307" y="203"/>
                    <a:pt x="313" y="203"/>
                  </a:cubicBezTo>
                  <a:cubicBezTo>
                    <a:pt x="322" y="203"/>
                    <a:pt x="330" y="195"/>
                    <a:pt x="330" y="186"/>
                  </a:cubicBezTo>
                  <a:cubicBezTo>
                    <a:pt x="330" y="177"/>
                    <a:pt x="322" y="169"/>
                    <a:pt x="313" y="169"/>
                  </a:cubicBezTo>
                  <a:cubicBezTo>
                    <a:pt x="307" y="169"/>
                    <a:pt x="301" y="173"/>
                    <a:pt x="298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52"/>
                    <a:pt x="284" y="152"/>
                    <a:pt x="284" y="152"/>
                  </a:cubicBezTo>
                  <a:lnTo>
                    <a:pt x="298" y="152"/>
                  </a:lnTo>
                  <a:close/>
                  <a:moveTo>
                    <a:pt x="165" y="267"/>
                  </a:moveTo>
                  <a:cubicBezTo>
                    <a:pt x="109" y="267"/>
                    <a:pt x="63" y="221"/>
                    <a:pt x="63" y="165"/>
                  </a:cubicBezTo>
                  <a:cubicBezTo>
                    <a:pt x="63" y="109"/>
                    <a:pt x="109" y="63"/>
                    <a:pt x="165" y="63"/>
                  </a:cubicBezTo>
                  <a:cubicBezTo>
                    <a:pt x="221" y="63"/>
                    <a:pt x="267" y="109"/>
                    <a:pt x="267" y="165"/>
                  </a:cubicBezTo>
                  <a:cubicBezTo>
                    <a:pt x="267" y="221"/>
                    <a:pt x="221" y="267"/>
                    <a:pt x="165" y="26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 bwMode="auto">
          <a:xfrm>
            <a:off x="3922774" y="5137211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86" name="Rectangle 85"/>
          <p:cNvSpPr/>
          <p:nvPr/>
        </p:nvSpPr>
        <p:spPr bwMode="auto">
          <a:xfrm>
            <a:off x="3922773" y="5665095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87" name="Rectangle 86"/>
          <p:cNvSpPr/>
          <p:nvPr/>
        </p:nvSpPr>
        <p:spPr bwMode="auto">
          <a:xfrm>
            <a:off x="3922773" y="6192977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3431004" y="5137211"/>
            <a:ext cx="491767" cy="487863"/>
            <a:chOff x="5303837" y="3192462"/>
            <a:chExt cx="501628" cy="497646"/>
          </a:xfrm>
        </p:grpSpPr>
        <p:sp>
          <p:nvSpPr>
            <p:cNvPr id="96" name="Rectangle 95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98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9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0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01" name="Group 100"/>
          <p:cNvGrpSpPr/>
          <p:nvPr/>
        </p:nvGrpSpPr>
        <p:grpSpPr>
          <a:xfrm>
            <a:off x="3431003" y="5665095"/>
            <a:ext cx="491767" cy="487863"/>
            <a:chOff x="5303836" y="3730931"/>
            <a:chExt cx="501628" cy="497646"/>
          </a:xfrm>
        </p:grpSpPr>
        <p:sp>
          <p:nvSpPr>
            <p:cNvPr id="102" name="Rectangle 101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104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5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431004" y="6192977"/>
            <a:ext cx="491767" cy="487863"/>
            <a:chOff x="5303837" y="4269398"/>
            <a:chExt cx="501628" cy="497646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109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0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1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2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3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14" name="Group 113"/>
          <p:cNvGrpSpPr/>
          <p:nvPr/>
        </p:nvGrpSpPr>
        <p:grpSpPr>
          <a:xfrm>
            <a:off x="5744360" y="5131828"/>
            <a:ext cx="3042503" cy="996758"/>
            <a:chOff x="5857925" y="3188946"/>
            <a:chExt cx="3103512" cy="1016745"/>
          </a:xfrm>
        </p:grpSpPr>
        <p:sp>
          <p:nvSpPr>
            <p:cNvPr id="115" name="Rectangle 114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1" name="Group 120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143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141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24" name="Group 123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138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9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0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136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7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27" name="TextBox 126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133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4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5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29" name="Group 128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131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2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30" name="TextBox 129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338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500">
        <p159:morph option="byWord"/>
      </p:transition>
    </mc:Choice>
    <mc:Fallback xmlns="">
      <p:transition spd="slow" advClick="0" advTm="5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1" y="1486746"/>
            <a:ext cx="12193588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Containers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Operating system virtualization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590" y="4734897"/>
            <a:ext cx="12192000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73" name="Rectangle 72"/>
          <p:cNvSpPr/>
          <p:nvPr/>
        </p:nvSpPr>
        <p:spPr bwMode="auto">
          <a:xfrm>
            <a:off x="3922773" y="1895551"/>
            <a:ext cx="4864091" cy="1603185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78" name="Rectangle 77"/>
          <p:cNvSpPr/>
          <p:nvPr/>
        </p:nvSpPr>
        <p:spPr bwMode="auto">
          <a:xfrm>
            <a:off x="3922773" y="3538753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89" name="Rectangle 88"/>
          <p:cNvSpPr/>
          <p:nvPr/>
        </p:nvSpPr>
        <p:spPr bwMode="auto">
          <a:xfrm>
            <a:off x="4970615" y="2391447"/>
            <a:ext cx="133005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Applications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485101" y="2391447"/>
            <a:ext cx="491767" cy="487863"/>
            <a:chOff x="4495435" y="2334205"/>
            <a:chExt cx="501628" cy="497646"/>
          </a:xfrm>
        </p:grpSpPr>
        <p:sp>
          <p:nvSpPr>
            <p:cNvPr id="88" name="Rectangle 87"/>
            <p:cNvSpPr/>
            <p:nvPr/>
          </p:nvSpPr>
          <p:spPr bwMode="auto">
            <a:xfrm>
              <a:off x="4495435" y="2334205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0" name="Group 89"/>
            <p:cNvGrpSpPr/>
            <p:nvPr/>
          </p:nvGrpSpPr>
          <p:grpSpPr>
            <a:xfrm>
              <a:off x="4588362" y="2455579"/>
              <a:ext cx="315775" cy="254898"/>
              <a:chOff x="4406091" y="6049087"/>
              <a:chExt cx="3960813" cy="3197225"/>
            </a:xfrm>
            <a:solidFill>
              <a:schemeClr val="tx1"/>
            </a:solidFill>
          </p:grpSpPr>
          <p:sp>
            <p:nvSpPr>
              <p:cNvPr id="91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2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3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70" name="Rectangle 69"/>
          <p:cNvSpPr/>
          <p:nvPr/>
        </p:nvSpPr>
        <p:spPr bwMode="auto">
          <a:xfrm>
            <a:off x="4970614" y="2899320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Kernel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485101" y="2899320"/>
            <a:ext cx="491767" cy="487863"/>
            <a:chOff x="4498836" y="2852262"/>
            <a:chExt cx="501628" cy="497646"/>
          </a:xfrm>
        </p:grpSpPr>
        <p:sp>
          <p:nvSpPr>
            <p:cNvPr id="69" name="Rectangle 68"/>
            <p:cNvSpPr/>
            <p:nvPr/>
          </p:nvSpPr>
          <p:spPr bwMode="auto">
            <a:xfrm>
              <a:off x="4498836" y="28522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Freeform 73"/>
            <p:cNvSpPr>
              <a:spLocks noChangeAspect="1" noEditPoints="1"/>
            </p:cNvSpPr>
            <p:nvPr/>
          </p:nvSpPr>
          <p:spPr bwMode="black">
            <a:xfrm>
              <a:off x="4600290" y="2951725"/>
              <a:ext cx="298721" cy="298720"/>
            </a:xfrm>
            <a:custGeom>
              <a:avLst/>
              <a:gdLst>
                <a:gd name="T0" fmla="*/ 313 w 330"/>
                <a:gd name="T1" fmla="*/ 161 h 330"/>
                <a:gd name="T2" fmla="*/ 313 w 330"/>
                <a:gd name="T3" fmla="*/ 128 h 330"/>
                <a:gd name="T4" fmla="*/ 284 w 330"/>
                <a:gd name="T5" fmla="*/ 137 h 330"/>
                <a:gd name="T6" fmla="*/ 298 w 330"/>
                <a:gd name="T7" fmla="*/ 111 h 330"/>
                <a:gd name="T8" fmla="*/ 330 w 330"/>
                <a:gd name="T9" fmla="*/ 103 h 330"/>
                <a:gd name="T10" fmla="*/ 298 w 330"/>
                <a:gd name="T11" fmla="*/ 95 h 330"/>
                <a:gd name="T12" fmla="*/ 284 w 330"/>
                <a:gd name="T13" fmla="*/ 87 h 330"/>
                <a:gd name="T14" fmla="*/ 235 w 330"/>
                <a:gd name="T15" fmla="*/ 46 h 330"/>
                <a:gd name="T16" fmla="*/ 244 w 330"/>
                <a:gd name="T17" fmla="*/ 17 h 330"/>
                <a:gd name="T18" fmla="*/ 211 w 330"/>
                <a:gd name="T19" fmla="*/ 17 h 330"/>
                <a:gd name="T20" fmla="*/ 219 w 330"/>
                <a:gd name="T21" fmla="*/ 46 h 330"/>
                <a:gd name="T22" fmla="*/ 194 w 330"/>
                <a:gd name="T23" fmla="*/ 32 h 330"/>
                <a:gd name="T24" fmla="*/ 186 w 330"/>
                <a:gd name="T25" fmla="*/ 0 h 330"/>
                <a:gd name="T26" fmla="*/ 178 w 330"/>
                <a:gd name="T27" fmla="*/ 32 h 330"/>
                <a:gd name="T28" fmla="*/ 152 w 330"/>
                <a:gd name="T29" fmla="*/ 46 h 330"/>
                <a:gd name="T30" fmla="*/ 161 w 330"/>
                <a:gd name="T31" fmla="*/ 17 h 330"/>
                <a:gd name="T32" fmla="*/ 128 w 330"/>
                <a:gd name="T33" fmla="*/ 17 h 330"/>
                <a:gd name="T34" fmla="*/ 137 w 330"/>
                <a:gd name="T35" fmla="*/ 46 h 330"/>
                <a:gd name="T36" fmla="*/ 111 w 330"/>
                <a:gd name="T37" fmla="*/ 32 h 330"/>
                <a:gd name="T38" fmla="*/ 103 w 330"/>
                <a:gd name="T39" fmla="*/ 0 h 330"/>
                <a:gd name="T40" fmla="*/ 95 w 330"/>
                <a:gd name="T41" fmla="*/ 32 h 330"/>
                <a:gd name="T42" fmla="*/ 87 w 330"/>
                <a:gd name="T43" fmla="*/ 46 h 330"/>
                <a:gd name="T44" fmla="*/ 46 w 330"/>
                <a:gd name="T45" fmla="*/ 95 h 330"/>
                <a:gd name="T46" fmla="*/ 17 w 330"/>
                <a:gd name="T47" fmla="*/ 86 h 330"/>
                <a:gd name="T48" fmla="*/ 17 w 330"/>
                <a:gd name="T49" fmla="*/ 120 h 330"/>
                <a:gd name="T50" fmla="*/ 46 w 330"/>
                <a:gd name="T51" fmla="*/ 111 h 330"/>
                <a:gd name="T52" fmla="*/ 32 w 330"/>
                <a:gd name="T53" fmla="*/ 137 h 330"/>
                <a:gd name="T54" fmla="*/ 0 w 330"/>
                <a:gd name="T55" fmla="*/ 144 h 330"/>
                <a:gd name="T56" fmla="*/ 32 w 330"/>
                <a:gd name="T57" fmla="*/ 152 h 330"/>
                <a:gd name="T58" fmla="*/ 46 w 330"/>
                <a:gd name="T59" fmla="*/ 178 h 330"/>
                <a:gd name="T60" fmla="*/ 17 w 330"/>
                <a:gd name="T61" fmla="*/ 169 h 330"/>
                <a:gd name="T62" fmla="*/ 17 w 330"/>
                <a:gd name="T63" fmla="*/ 203 h 330"/>
                <a:gd name="T64" fmla="*/ 46 w 330"/>
                <a:gd name="T65" fmla="*/ 194 h 330"/>
                <a:gd name="T66" fmla="*/ 32 w 330"/>
                <a:gd name="T67" fmla="*/ 219 h 330"/>
                <a:gd name="T68" fmla="*/ 0 w 330"/>
                <a:gd name="T69" fmla="*/ 227 h 330"/>
                <a:gd name="T70" fmla="*/ 32 w 330"/>
                <a:gd name="T71" fmla="*/ 235 h 330"/>
                <a:gd name="T72" fmla="*/ 46 w 330"/>
                <a:gd name="T73" fmla="*/ 243 h 330"/>
                <a:gd name="T74" fmla="*/ 95 w 330"/>
                <a:gd name="T75" fmla="*/ 284 h 330"/>
                <a:gd name="T76" fmla="*/ 86 w 330"/>
                <a:gd name="T77" fmla="*/ 313 h 330"/>
                <a:gd name="T78" fmla="*/ 120 w 330"/>
                <a:gd name="T79" fmla="*/ 313 h 330"/>
                <a:gd name="T80" fmla="*/ 111 w 330"/>
                <a:gd name="T81" fmla="*/ 284 h 330"/>
                <a:gd name="T82" fmla="*/ 137 w 330"/>
                <a:gd name="T83" fmla="*/ 298 h 330"/>
                <a:gd name="T84" fmla="*/ 144 w 330"/>
                <a:gd name="T85" fmla="*/ 330 h 330"/>
                <a:gd name="T86" fmla="*/ 152 w 330"/>
                <a:gd name="T87" fmla="*/ 298 h 330"/>
                <a:gd name="T88" fmla="*/ 178 w 330"/>
                <a:gd name="T89" fmla="*/ 284 h 330"/>
                <a:gd name="T90" fmla="*/ 169 w 330"/>
                <a:gd name="T91" fmla="*/ 313 h 330"/>
                <a:gd name="T92" fmla="*/ 203 w 330"/>
                <a:gd name="T93" fmla="*/ 313 h 330"/>
                <a:gd name="T94" fmla="*/ 194 w 330"/>
                <a:gd name="T95" fmla="*/ 284 h 330"/>
                <a:gd name="T96" fmla="*/ 219 w 330"/>
                <a:gd name="T97" fmla="*/ 298 h 330"/>
                <a:gd name="T98" fmla="*/ 227 w 330"/>
                <a:gd name="T99" fmla="*/ 330 h 330"/>
                <a:gd name="T100" fmla="*/ 235 w 330"/>
                <a:gd name="T101" fmla="*/ 298 h 330"/>
                <a:gd name="T102" fmla="*/ 243 w 330"/>
                <a:gd name="T103" fmla="*/ 284 h 330"/>
                <a:gd name="T104" fmla="*/ 284 w 330"/>
                <a:gd name="T105" fmla="*/ 235 h 330"/>
                <a:gd name="T106" fmla="*/ 313 w 330"/>
                <a:gd name="T107" fmla="*/ 244 h 330"/>
                <a:gd name="T108" fmla="*/ 313 w 330"/>
                <a:gd name="T109" fmla="*/ 211 h 330"/>
                <a:gd name="T110" fmla="*/ 284 w 330"/>
                <a:gd name="T111" fmla="*/ 219 h 330"/>
                <a:gd name="T112" fmla="*/ 298 w 330"/>
                <a:gd name="T113" fmla="*/ 194 h 330"/>
                <a:gd name="T114" fmla="*/ 330 w 330"/>
                <a:gd name="T115" fmla="*/ 186 h 330"/>
                <a:gd name="T116" fmla="*/ 298 w 330"/>
                <a:gd name="T117" fmla="*/ 178 h 330"/>
                <a:gd name="T118" fmla="*/ 284 w 330"/>
                <a:gd name="T119" fmla="*/ 152 h 330"/>
                <a:gd name="T120" fmla="*/ 165 w 330"/>
                <a:gd name="T121" fmla="*/ 267 h 330"/>
                <a:gd name="T122" fmla="*/ 165 w 330"/>
                <a:gd name="T123" fmla="*/ 63 h 330"/>
                <a:gd name="T124" fmla="*/ 165 w 330"/>
                <a:gd name="T125" fmla="*/ 2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30">
                  <a:moveTo>
                    <a:pt x="298" y="152"/>
                  </a:moveTo>
                  <a:cubicBezTo>
                    <a:pt x="301" y="158"/>
                    <a:pt x="307" y="161"/>
                    <a:pt x="313" y="161"/>
                  </a:cubicBezTo>
                  <a:cubicBezTo>
                    <a:pt x="322" y="161"/>
                    <a:pt x="330" y="154"/>
                    <a:pt x="330" y="144"/>
                  </a:cubicBezTo>
                  <a:cubicBezTo>
                    <a:pt x="330" y="135"/>
                    <a:pt x="322" y="128"/>
                    <a:pt x="313" y="128"/>
                  </a:cubicBezTo>
                  <a:cubicBezTo>
                    <a:pt x="307" y="128"/>
                    <a:pt x="301" y="131"/>
                    <a:pt x="298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11"/>
                    <a:pt x="284" y="111"/>
                    <a:pt x="284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301" y="116"/>
                    <a:pt x="307" y="120"/>
                    <a:pt x="313" y="120"/>
                  </a:cubicBezTo>
                  <a:cubicBezTo>
                    <a:pt x="322" y="120"/>
                    <a:pt x="330" y="112"/>
                    <a:pt x="330" y="103"/>
                  </a:cubicBezTo>
                  <a:cubicBezTo>
                    <a:pt x="330" y="94"/>
                    <a:pt x="322" y="86"/>
                    <a:pt x="313" y="86"/>
                  </a:cubicBezTo>
                  <a:cubicBezTo>
                    <a:pt x="307" y="86"/>
                    <a:pt x="301" y="90"/>
                    <a:pt x="298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65"/>
                    <a:pt x="266" y="46"/>
                    <a:pt x="243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40" y="29"/>
                    <a:pt x="244" y="23"/>
                    <a:pt x="244" y="17"/>
                  </a:cubicBezTo>
                  <a:cubicBezTo>
                    <a:pt x="244" y="8"/>
                    <a:pt x="237" y="0"/>
                    <a:pt x="227" y="0"/>
                  </a:cubicBezTo>
                  <a:cubicBezTo>
                    <a:pt x="218" y="0"/>
                    <a:pt x="211" y="8"/>
                    <a:pt x="211" y="17"/>
                  </a:cubicBezTo>
                  <a:cubicBezTo>
                    <a:pt x="211" y="23"/>
                    <a:pt x="214" y="29"/>
                    <a:pt x="219" y="3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9" y="29"/>
                    <a:pt x="203" y="23"/>
                    <a:pt x="203" y="17"/>
                  </a:cubicBezTo>
                  <a:cubicBezTo>
                    <a:pt x="203" y="8"/>
                    <a:pt x="195" y="0"/>
                    <a:pt x="186" y="0"/>
                  </a:cubicBezTo>
                  <a:cubicBezTo>
                    <a:pt x="177" y="0"/>
                    <a:pt x="169" y="8"/>
                    <a:pt x="169" y="17"/>
                  </a:cubicBezTo>
                  <a:cubicBezTo>
                    <a:pt x="169" y="23"/>
                    <a:pt x="173" y="29"/>
                    <a:pt x="178" y="3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8" y="29"/>
                    <a:pt x="161" y="23"/>
                    <a:pt x="161" y="17"/>
                  </a:cubicBezTo>
                  <a:cubicBezTo>
                    <a:pt x="161" y="8"/>
                    <a:pt x="154" y="0"/>
                    <a:pt x="144" y="0"/>
                  </a:cubicBezTo>
                  <a:cubicBezTo>
                    <a:pt x="135" y="0"/>
                    <a:pt x="128" y="8"/>
                    <a:pt x="128" y="17"/>
                  </a:cubicBezTo>
                  <a:cubicBezTo>
                    <a:pt x="128" y="23"/>
                    <a:pt x="131" y="29"/>
                    <a:pt x="137" y="32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6" y="29"/>
                    <a:pt x="120" y="23"/>
                    <a:pt x="120" y="17"/>
                  </a:cubicBezTo>
                  <a:cubicBezTo>
                    <a:pt x="120" y="8"/>
                    <a:pt x="112" y="0"/>
                    <a:pt x="103" y="0"/>
                  </a:cubicBezTo>
                  <a:cubicBezTo>
                    <a:pt x="94" y="0"/>
                    <a:pt x="86" y="8"/>
                    <a:pt x="86" y="17"/>
                  </a:cubicBezTo>
                  <a:cubicBezTo>
                    <a:pt x="86" y="23"/>
                    <a:pt x="90" y="29"/>
                    <a:pt x="95" y="3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5" y="46"/>
                    <a:pt x="46" y="65"/>
                    <a:pt x="46" y="87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9" y="90"/>
                    <a:pt x="23" y="86"/>
                    <a:pt x="17" y="86"/>
                  </a:cubicBezTo>
                  <a:cubicBezTo>
                    <a:pt x="8" y="86"/>
                    <a:pt x="0" y="94"/>
                    <a:pt x="0" y="103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3" y="120"/>
                    <a:pt x="29" y="116"/>
                    <a:pt x="32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9" y="131"/>
                    <a:pt x="23" y="128"/>
                    <a:pt x="17" y="128"/>
                  </a:cubicBezTo>
                  <a:cubicBezTo>
                    <a:pt x="8" y="128"/>
                    <a:pt x="0" y="135"/>
                    <a:pt x="0" y="144"/>
                  </a:cubicBezTo>
                  <a:cubicBezTo>
                    <a:pt x="0" y="154"/>
                    <a:pt x="8" y="161"/>
                    <a:pt x="17" y="161"/>
                  </a:cubicBezTo>
                  <a:cubicBezTo>
                    <a:pt x="23" y="161"/>
                    <a:pt x="29" y="158"/>
                    <a:pt x="32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29" y="173"/>
                    <a:pt x="23" y="169"/>
                    <a:pt x="17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23" y="203"/>
                    <a:pt x="29" y="199"/>
                    <a:pt x="32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29" y="214"/>
                    <a:pt x="23" y="211"/>
                    <a:pt x="17" y="211"/>
                  </a:cubicBezTo>
                  <a:cubicBezTo>
                    <a:pt x="8" y="211"/>
                    <a:pt x="0" y="218"/>
                    <a:pt x="0" y="227"/>
                  </a:cubicBezTo>
                  <a:cubicBezTo>
                    <a:pt x="0" y="237"/>
                    <a:pt x="8" y="244"/>
                    <a:pt x="17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43"/>
                    <a:pt x="46" y="243"/>
                    <a:pt x="46" y="243"/>
                  </a:cubicBezTo>
                  <a:cubicBezTo>
                    <a:pt x="46" y="266"/>
                    <a:pt x="65" y="284"/>
                    <a:pt x="87" y="284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0" y="301"/>
                    <a:pt x="86" y="307"/>
                    <a:pt x="86" y="313"/>
                  </a:cubicBezTo>
                  <a:cubicBezTo>
                    <a:pt x="86" y="322"/>
                    <a:pt x="94" y="330"/>
                    <a:pt x="103" y="330"/>
                  </a:cubicBezTo>
                  <a:cubicBezTo>
                    <a:pt x="112" y="330"/>
                    <a:pt x="120" y="322"/>
                    <a:pt x="120" y="313"/>
                  </a:cubicBezTo>
                  <a:cubicBezTo>
                    <a:pt x="120" y="307"/>
                    <a:pt x="116" y="301"/>
                    <a:pt x="111" y="298"/>
                  </a:cubicBezTo>
                  <a:cubicBezTo>
                    <a:pt x="111" y="284"/>
                    <a:pt x="111" y="284"/>
                    <a:pt x="11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7" y="298"/>
                    <a:pt x="137" y="298"/>
                    <a:pt x="137" y="298"/>
                  </a:cubicBezTo>
                  <a:cubicBezTo>
                    <a:pt x="131" y="301"/>
                    <a:pt x="128" y="307"/>
                    <a:pt x="128" y="313"/>
                  </a:cubicBezTo>
                  <a:cubicBezTo>
                    <a:pt x="128" y="322"/>
                    <a:pt x="135" y="330"/>
                    <a:pt x="144" y="330"/>
                  </a:cubicBezTo>
                  <a:cubicBezTo>
                    <a:pt x="154" y="330"/>
                    <a:pt x="161" y="322"/>
                    <a:pt x="161" y="313"/>
                  </a:cubicBezTo>
                  <a:cubicBezTo>
                    <a:pt x="161" y="307"/>
                    <a:pt x="158" y="301"/>
                    <a:pt x="152" y="298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8" y="298"/>
                    <a:pt x="178" y="298"/>
                    <a:pt x="178" y="298"/>
                  </a:cubicBezTo>
                  <a:cubicBezTo>
                    <a:pt x="173" y="301"/>
                    <a:pt x="169" y="307"/>
                    <a:pt x="169" y="313"/>
                  </a:cubicBezTo>
                  <a:cubicBezTo>
                    <a:pt x="169" y="322"/>
                    <a:pt x="177" y="330"/>
                    <a:pt x="186" y="330"/>
                  </a:cubicBezTo>
                  <a:cubicBezTo>
                    <a:pt x="195" y="330"/>
                    <a:pt x="203" y="322"/>
                    <a:pt x="203" y="313"/>
                  </a:cubicBezTo>
                  <a:cubicBezTo>
                    <a:pt x="203" y="307"/>
                    <a:pt x="199" y="301"/>
                    <a:pt x="194" y="298"/>
                  </a:cubicBezTo>
                  <a:cubicBezTo>
                    <a:pt x="194" y="284"/>
                    <a:pt x="194" y="284"/>
                    <a:pt x="194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4" y="301"/>
                    <a:pt x="211" y="307"/>
                    <a:pt x="211" y="313"/>
                  </a:cubicBezTo>
                  <a:cubicBezTo>
                    <a:pt x="211" y="322"/>
                    <a:pt x="218" y="330"/>
                    <a:pt x="227" y="330"/>
                  </a:cubicBezTo>
                  <a:cubicBezTo>
                    <a:pt x="237" y="330"/>
                    <a:pt x="244" y="322"/>
                    <a:pt x="244" y="313"/>
                  </a:cubicBezTo>
                  <a:cubicBezTo>
                    <a:pt x="244" y="307"/>
                    <a:pt x="240" y="301"/>
                    <a:pt x="235" y="298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66" y="284"/>
                    <a:pt x="284" y="266"/>
                    <a:pt x="284" y="243"/>
                  </a:cubicBezTo>
                  <a:cubicBezTo>
                    <a:pt x="284" y="235"/>
                    <a:pt x="284" y="235"/>
                    <a:pt x="284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1" y="240"/>
                    <a:pt x="307" y="244"/>
                    <a:pt x="313" y="244"/>
                  </a:cubicBezTo>
                  <a:cubicBezTo>
                    <a:pt x="322" y="244"/>
                    <a:pt x="330" y="237"/>
                    <a:pt x="330" y="227"/>
                  </a:cubicBezTo>
                  <a:cubicBezTo>
                    <a:pt x="330" y="218"/>
                    <a:pt x="322" y="211"/>
                    <a:pt x="313" y="211"/>
                  </a:cubicBezTo>
                  <a:cubicBezTo>
                    <a:pt x="307" y="211"/>
                    <a:pt x="301" y="214"/>
                    <a:pt x="298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4" y="194"/>
                    <a:pt x="284" y="194"/>
                    <a:pt x="284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1" y="199"/>
                    <a:pt x="307" y="203"/>
                    <a:pt x="313" y="203"/>
                  </a:cubicBezTo>
                  <a:cubicBezTo>
                    <a:pt x="322" y="203"/>
                    <a:pt x="330" y="195"/>
                    <a:pt x="330" y="186"/>
                  </a:cubicBezTo>
                  <a:cubicBezTo>
                    <a:pt x="330" y="177"/>
                    <a:pt x="322" y="169"/>
                    <a:pt x="313" y="169"/>
                  </a:cubicBezTo>
                  <a:cubicBezTo>
                    <a:pt x="307" y="169"/>
                    <a:pt x="301" y="173"/>
                    <a:pt x="298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52"/>
                    <a:pt x="284" y="152"/>
                    <a:pt x="284" y="152"/>
                  </a:cubicBezTo>
                  <a:lnTo>
                    <a:pt x="298" y="152"/>
                  </a:lnTo>
                  <a:close/>
                  <a:moveTo>
                    <a:pt x="165" y="267"/>
                  </a:moveTo>
                  <a:cubicBezTo>
                    <a:pt x="109" y="267"/>
                    <a:pt x="63" y="221"/>
                    <a:pt x="63" y="165"/>
                  </a:cubicBezTo>
                  <a:cubicBezTo>
                    <a:pt x="63" y="109"/>
                    <a:pt x="109" y="63"/>
                    <a:pt x="165" y="63"/>
                  </a:cubicBezTo>
                  <a:cubicBezTo>
                    <a:pt x="221" y="63"/>
                    <a:pt x="267" y="109"/>
                    <a:pt x="267" y="165"/>
                  </a:cubicBezTo>
                  <a:cubicBezTo>
                    <a:pt x="267" y="221"/>
                    <a:pt x="221" y="267"/>
                    <a:pt x="165" y="26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08482" y="2029160"/>
            <a:ext cx="690581" cy="835736"/>
            <a:chOff x="1156020" y="2248829"/>
            <a:chExt cx="704429" cy="852494"/>
          </a:xfrm>
        </p:grpSpPr>
        <p:sp>
          <p:nvSpPr>
            <p:cNvPr id="86" name="TextBox 85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87" name="Rectangle 86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94" name="Group 93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96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7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98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05" name="Group 104"/>
          <p:cNvGrpSpPr/>
          <p:nvPr/>
        </p:nvGrpSpPr>
        <p:grpSpPr>
          <a:xfrm>
            <a:off x="7209562" y="2029160"/>
            <a:ext cx="690581" cy="835736"/>
            <a:chOff x="1156020" y="2248829"/>
            <a:chExt cx="704429" cy="852494"/>
          </a:xfrm>
        </p:grpSpPr>
        <p:sp>
          <p:nvSpPr>
            <p:cNvPr id="106" name="TextBox 105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109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0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1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12" name="Group 111"/>
          <p:cNvGrpSpPr/>
          <p:nvPr/>
        </p:nvGrpSpPr>
        <p:grpSpPr>
          <a:xfrm>
            <a:off x="8010642" y="2029160"/>
            <a:ext cx="690581" cy="835736"/>
            <a:chOff x="1156020" y="2248829"/>
            <a:chExt cx="704429" cy="852494"/>
          </a:xfrm>
        </p:grpSpPr>
        <p:sp>
          <p:nvSpPr>
            <p:cNvPr id="113" name="TextBox 112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116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8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218" name="Rectangle 217"/>
          <p:cNvSpPr/>
          <p:nvPr/>
        </p:nvSpPr>
        <p:spPr bwMode="auto">
          <a:xfrm>
            <a:off x="3437259" y="1895551"/>
            <a:ext cx="491767" cy="16031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3539465" y="2591958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220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1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222" name="Rectangle 221"/>
          <p:cNvSpPr/>
          <p:nvPr/>
        </p:nvSpPr>
        <p:spPr bwMode="auto">
          <a:xfrm>
            <a:off x="3437259" y="3538753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583842" y="3666549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224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5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6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7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28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3922774" y="5137211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01" name="Rectangle 100"/>
          <p:cNvSpPr/>
          <p:nvPr/>
        </p:nvSpPr>
        <p:spPr bwMode="auto">
          <a:xfrm>
            <a:off x="3922773" y="5665095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3922773" y="6192977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3431004" y="5137211"/>
            <a:ext cx="491767" cy="487863"/>
            <a:chOff x="5303837" y="3192462"/>
            <a:chExt cx="501628" cy="497646"/>
          </a:xfrm>
        </p:grpSpPr>
        <p:sp>
          <p:nvSpPr>
            <p:cNvPr id="104" name="Rectangle 103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120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1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2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3431003" y="5665095"/>
            <a:ext cx="491767" cy="487863"/>
            <a:chOff x="5303836" y="3730931"/>
            <a:chExt cx="501628" cy="497646"/>
          </a:xfrm>
        </p:grpSpPr>
        <p:sp>
          <p:nvSpPr>
            <p:cNvPr id="124" name="Rectangle 123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127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8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29" name="Group 128"/>
          <p:cNvGrpSpPr/>
          <p:nvPr/>
        </p:nvGrpSpPr>
        <p:grpSpPr>
          <a:xfrm>
            <a:off x="3431004" y="6192977"/>
            <a:ext cx="491767" cy="487863"/>
            <a:chOff x="5303837" y="4269398"/>
            <a:chExt cx="501628" cy="497646"/>
          </a:xfrm>
        </p:grpSpPr>
        <p:sp>
          <p:nvSpPr>
            <p:cNvPr id="130" name="Rectangle 129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1" name="Group 130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132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3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4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5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36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5744360" y="5131828"/>
            <a:ext cx="3042503" cy="996758"/>
            <a:chOff x="5857925" y="3188946"/>
            <a:chExt cx="3103512" cy="1016745"/>
          </a:xfrm>
        </p:grpSpPr>
        <p:sp>
          <p:nvSpPr>
            <p:cNvPr id="138" name="Rectangle 137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9" name="Rectangle 138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Rectangle 139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Rectangle 140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141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Rectangle 142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165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6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7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45" name="Group 144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163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46" name="TextBox 145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160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1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62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158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9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49" name="TextBox 148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50" name="Group 149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155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6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7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51" name="Group 150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153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4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8005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container?</a:t>
            </a:r>
          </a:p>
        </p:txBody>
      </p:sp>
      <p:sp>
        <p:nvSpPr>
          <p:cNvPr id="306" name="TextBox 305"/>
          <p:cNvSpPr txBox="1"/>
          <p:nvPr/>
        </p:nvSpPr>
        <p:spPr>
          <a:xfrm>
            <a:off x="119835" y="1486746"/>
            <a:ext cx="5826761" cy="396931"/>
          </a:xfrm>
          <a:prstGeom prst="rect">
            <a:avLst/>
          </a:prstGeom>
          <a:noFill/>
        </p:spPr>
        <p:txBody>
          <a:bodyPr wrap="square" lIns="182828" tIns="0" rIns="182828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Containers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Operating system virtualization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119835" y="4734897"/>
            <a:ext cx="5826760" cy="396931"/>
          </a:xfrm>
          <a:prstGeom prst="rect">
            <a:avLst/>
          </a:prstGeom>
          <a:noFill/>
        </p:spPr>
        <p:txBody>
          <a:bodyPr wrap="square" lIns="0" tIns="0" rIns="0" bIns="146263" rtlCol="0">
            <a:spAutoFit/>
          </a:bodyPr>
          <a:lstStyle/>
          <a:p>
            <a:pPr algn="ctr" defTabSz="914049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kern="0" dirty="0">
                <a:solidFill>
                  <a:sysClr val="windowText" lastClr="000000"/>
                </a:solidFill>
                <a:latin typeface="Segoe UI"/>
              </a:rPr>
              <a:t>Traditional virtual machines </a:t>
            </a:r>
            <a:r>
              <a:rPr lang="en-US" kern="0" dirty="0">
                <a:solidFill>
                  <a:sysClr val="windowText" lastClr="000000"/>
                </a:solidFill>
                <a:latin typeface="Segoe UI"/>
              </a:rPr>
              <a:t>= hardware virtualization</a:t>
            </a:r>
          </a:p>
        </p:txBody>
      </p:sp>
      <p:sp>
        <p:nvSpPr>
          <p:cNvPr id="216" name="Rectangle 215"/>
          <p:cNvSpPr/>
          <p:nvPr/>
        </p:nvSpPr>
        <p:spPr bwMode="auto">
          <a:xfrm>
            <a:off x="830740" y="1890168"/>
            <a:ext cx="4864091" cy="1603185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217" name="Rectangle 216"/>
          <p:cNvSpPr/>
          <p:nvPr/>
        </p:nvSpPr>
        <p:spPr bwMode="auto">
          <a:xfrm>
            <a:off x="830740" y="3533370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sp>
        <p:nvSpPr>
          <p:cNvPr id="218" name="Rectangle 217"/>
          <p:cNvSpPr/>
          <p:nvPr/>
        </p:nvSpPr>
        <p:spPr bwMode="auto">
          <a:xfrm>
            <a:off x="1878582" y="2386064"/>
            <a:ext cx="133005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Applications</a:t>
            </a:r>
          </a:p>
        </p:txBody>
      </p:sp>
      <p:grpSp>
        <p:nvGrpSpPr>
          <p:cNvPr id="219" name="Group 218"/>
          <p:cNvGrpSpPr/>
          <p:nvPr/>
        </p:nvGrpSpPr>
        <p:grpSpPr>
          <a:xfrm>
            <a:off x="1393069" y="2386064"/>
            <a:ext cx="491767" cy="487863"/>
            <a:chOff x="4495435" y="2334205"/>
            <a:chExt cx="501628" cy="497646"/>
          </a:xfrm>
        </p:grpSpPr>
        <p:sp>
          <p:nvSpPr>
            <p:cNvPr id="220" name="Rectangle 219"/>
            <p:cNvSpPr/>
            <p:nvPr/>
          </p:nvSpPr>
          <p:spPr bwMode="auto">
            <a:xfrm>
              <a:off x="4495435" y="2334205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21" name="Group 220"/>
            <p:cNvGrpSpPr/>
            <p:nvPr/>
          </p:nvGrpSpPr>
          <p:grpSpPr>
            <a:xfrm>
              <a:off x="4588362" y="2455579"/>
              <a:ext cx="315775" cy="254898"/>
              <a:chOff x="4406091" y="6049087"/>
              <a:chExt cx="3960813" cy="3197225"/>
            </a:xfrm>
            <a:solidFill>
              <a:schemeClr val="tx1"/>
            </a:solidFill>
          </p:grpSpPr>
          <p:sp>
            <p:nvSpPr>
              <p:cNvPr id="222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3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24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2"/>
                </a:solidFill>
                <a:round/>
                <a:headEnd/>
                <a:tailEnd/>
              </a:ln>
              <a:extLst/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225" name="Rectangle 224"/>
          <p:cNvSpPr/>
          <p:nvPr/>
        </p:nvSpPr>
        <p:spPr bwMode="auto">
          <a:xfrm>
            <a:off x="1878582" y="2893937"/>
            <a:ext cx="3739958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89642" tIns="146263" rIns="89642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68" kern="0" dirty="0">
                <a:solidFill>
                  <a:srgbClr val="D83B01"/>
                </a:solidFill>
                <a:latin typeface="Segoe UI"/>
              </a:rPr>
              <a:t>Kernel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1393069" y="2893937"/>
            <a:ext cx="491767" cy="487863"/>
            <a:chOff x="4498836" y="2852262"/>
            <a:chExt cx="501628" cy="497646"/>
          </a:xfrm>
        </p:grpSpPr>
        <p:sp>
          <p:nvSpPr>
            <p:cNvPr id="227" name="Rectangle 226"/>
            <p:cNvSpPr/>
            <p:nvPr/>
          </p:nvSpPr>
          <p:spPr bwMode="auto">
            <a:xfrm>
              <a:off x="4498836" y="28522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8" name="Freeform 73"/>
            <p:cNvSpPr>
              <a:spLocks noChangeAspect="1" noEditPoints="1"/>
            </p:cNvSpPr>
            <p:nvPr/>
          </p:nvSpPr>
          <p:spPr bwMode="black">
            <a:xfrm>
              <a:off x="4600290" y="2951725"/>
              <a:ext cx="298721" cy="298720"/>
            </a:xfrm>
            <a:custGeom>
              <a:avLst/>
              <a:gdLst>
                <a:gd name="T0" fmla="*/ 313 w 330"/>
                <a:gd name="T1" fmla="*/ 161 h 330"/>
                <a:gd name="T2" fmla="*/ 313 w 330"/>
                <a:gd name="T3" fmla="*/ 128 h 330"/>
                <a:gd name="T4" fmla="*/ 284 w 330"/>
                <a:gd name="T5" fmla="*/ 137 h 330"/>
                <a:gd name="T6" fmla="*/ 298 w 330"/>
                <a:gd name="T7" fmla="*/ 111 h 330"/>
                <a:gd name="T8" fmla="*/ 330 w 330"/>
                <a:gd name="T9" fmla="*/ 103 h 330"/>
                <a:gd name="T10" fmla="*/ 298 w 330"/>
                <a:gd name="T11" fmla="*/ 95 h 330"/>
                <a:gd name="T12" fmla="*/ 284 w 330"/>
                <a:gd name="T13" fmla="*/ 87 h 330"/>
                <a:gd name="T14" fmla="*/ 235 w 330"/>
                <a:gd name="T15" fmla="*/ 46 h 330"/>
                <a:gd name="T16" fmla="*/ 244 w 330"/>
                <a:gd name="T17" fmla="*/ 17 h 330"/>
                <a:gd name="T18" fmla="*/ 211 w 330"/>
                <a:gd name="T19" fmla="*/ 17 h 330"/>
                <a:gd name="T20" fmla="*/ 219 w 330"/>
                <a:gd name="T21" fmla="*/ 46 h 330"/>
                <a:gd name="T22" fmla="*/ 194 w 330"/>
                <a:gd name="T23" fmla="*/ 32 h 330"/>
                <a:gd name="T24" fmla="*/ 186 w 330"/>
                <a:gd name="T25" fmla="*/ 0 h 330"/>
                <a:gd name="T26" fmla="*/ 178 w 330"/>
                <a:gd name="T27" fmla="*/ 32 h 330"/>
                <a:gd name="T28" fmla="*/ 152 w 330"/>
                <a:gd name="T29" fmla="*/ 46 h 330"/>
                <a:gd name="T30" fmla="*/ 161 w 330"/>
                <a:gd name="T31" fmla="*/ 17 h 330"/>
                <a:gd name="T32" fmla="*/ 128 w 330"/>
                <a:gd name="T33" fmla="*/ 17 h 330"/>
                <a:gd name="T34" fmla="*/ 137 w 330"/>
                <a:gd name="T35" fmla="*/ 46 h 330"/>
                <a:gd name="T36" fmla="*/ 111 w 330"/>
                <a:gd name="T37" fmla="*/ 32 h 330"/>
                <a:gd name="T38" fmla="*/ 103 w 330"/>
                <a:gd name="T39" fmla="*/ 0 h 330"/>
                <a:gd name="T40" fmla="*/ 95 w 330"/>
                <a:gd name="T41" fmla="*/ 32 h 330"/>
                <a:gd name="T42" fmla="*/ 87 w 330"/>
                <a:gd name="T43" fmla="*/ 46 h 330"/>
                <a:gd name="T44" fmla="*/ 46 w 330"/>
                <a:gd name="T45" fmla="*/ 95 h 330"/>
                <a:gd name="T46" fmla="*/ 17 w 330"/>
                <a:gd name="T47" fmla="*/ 86 h 330"/>
                <a:gd name="T48" fmla="*/ 17 w 330"/>
                <a:gd name="T49" fmla="*/ 120 h 330"/>
                <a:gd name="T50" fmla="*/ 46 w 330"/>
                <a:gd name="T51" fmla="*/ 111 h 330"/>
                <a:gd name="T52" fmla="*/ 32 w 330"/>
                <a:gd name="T53" fmla="*/ 137 h 330"/>
                <a:gd name="T54" fmla="*/ 0 w 330"/>
                <a:gd name="T55" fmla="*/ 144 h 330"/>
                <a:gd name="T56" fmla="*/ 32 w 330"/>
                <a:gd name="T57" fmla="*/ 152 h 330"/>
                <a:gd name="T58" fmla="*/ 46 w 330"/>
                <a:gd name="T59" fmla="*/ 178 h 330"/>
                <a:gd name="T60" fmla="*/ 17 w 330"/>
                <a:gd name="T61" fmla="*/ 169 h 330"/>
                <a:gd name="T62" fmla="*/ 17 w 330"/>
                <a:gd name="T63" fmla="*/ 203 h 330"/>
                <a:gd name="T64" fmla="*/ 46 w 330"/>
                <a:gd name="T65" fmla="*/ 194 h 330"/>
                <a:gd name="T66" fmla="*/ 32 w 330"/>
                <a:gd name="T67" fmla="*/ 219 h 330"/>
                <a:gd name="T68" fmla="*/ 0 w 330"/>
                <a:gd name="T69" fmla="*/ 227 h 330"/>
                <a:gd name="T70" fmla="*/ 32 w 330"/>
                <a:gd name="T71" fmla="*/ 235 h 330"/>
                <a:gd name="T72" fmla="*/ 46 w 330"/>
                <a:gd name="T73" fmla="*/ 243 h 330"/>
                <a:gd name="T74" fmla="*/ 95 w 330"/>
                <a:gd name="T75" fmla="*/ 284 h 330"/>
                <a:gd name="T76" fmla="*/ 86 w 330"/>
                <a:gd name="T77" fmla="*/ 313 h 330"/>
                <a:gd name="T78" fmla="*/ 120 w 330"/>
                <a:gd name="T79" fmla="*/ 313 h 330"/>
                <a:gd name="T80" fmla="*/ 111 w 330"/>
                <a:gd name="T81" fmla="*/ 284 h 330"/>
                <a:gd name="T82" fmla="*/ 137 w 330"/>
                <a:gd name="T83" fmla="*/ 298 h 330"/>
                <a:gd name="T84" fmla="*/ 144 w 330"/>
                <a:gd name="T85" fmla="*/ 330 h 330"/>
                <a:gd name="T86" fmla="*/ 152 w 330"/>
                <a:gd name="T87" fmla="*/ 298 h 330"/>
                <a:gd name="T88" fmla="*/ 178 w 330"/>
                <a:gd name="T89" fmla="*/ 284 h 330"/>
                <a:gd name="T90" fmla="*/ 169 w 330"/>
                <a:gd name="T91" fmla="*/ 313 h 330"/>
                <a:gd name="T92" fmla="*/ 203 w 330"/>
                <a:gd name="T93" fmla="*/ 313 h 330"/>
                <a:gd name="T94" fmla="*/ 194 w 330"/>
                <a:gd name="T95" fmla="*/ 284 h 330"/>
                <a:gd name="T96" fmla="*/ 219 w 330"/>
                <a:gd name="T97" fmla="*/ 298 h 330"/>
                <a:gd name="T98" fmla="*/ 227 w 330"/>
                <a:gd name="T99" fmla="*/ 330 h 330"/>
                <a:gd name="T100" fmla="*/ 235 w 330"/>
                <a:gd name="T101" fmla="*/ 298 h 330"/>
                <a:gd name="T102" fmla="*/ 243 w 330"/>
                <a:gd name="T103" fmla="*/ 284 h 330"/>
                <a:gd name="T104" fmla="*/ 284 w 330"/>
                <a:gd name="T105" fmla="*/ 235 h 330"/>
                <a:gd name="T106" fmla="*/ 313 w 330"/>
                <a:gd name="T107" fmla="*/ 244 h 330"/>
                <a:gd name="T108" fmla="*/ 313 w 330"/>
                <a:gd name="T109" fmla="*/ 211 h 330"/>
                <a:gd name="T110" fmla="*/ 284 w 330"/>
                <a:gd name="T111" fmla="*/ 219 h 330"/>
                <a:gd name="T112" fmla="*/ 298 w 330"/>
                <a:gd name="T113" fmla="*/ 194 h 330"/>
                <a:gd name="T114" fmla="*/ 330 w 330"/>
                <a:gd name="T115" fmla="*/ 186 h 330"/>
                <a:gd name="T116" fmla="*/ 298 w 330"/>
                <a:gd name="T117" fmla="*/ 178 h 330"/>
                <a:gd name="T118" fmla="*/ 284 w 330"/>
                <a:gd name="T119" fmla="*/ 152 h 330"/>
                <a:gd name="T120" fmla="*/ 165 w 330"/>
                <a:gd name="T121" fmla="*/ 267 h 330"/>
                <a:gd name="T122" fmla="*/ 165 w 330"/>
                <a:gd name="T123" fmla="*/ 63 h 330"/>
                <a:gd name="T124" fmla="*/ 165 w 330"/>
                <a:gd name="T125" fmla="*/ 267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0" h="330">
                  <a:moveTo>
                    <a:pt x="298" y="152"/>
                  </a:moveTo>
                  <a:cubicBezTo>
                    <a:pt x="301" y="158"/>
                    <a:pt x="307" y="161"/>
                    <a:pt x="313" y="161"/>
                  </a:cubicBezTo>
                  <a:cubicBezTo>
                    <a:pt x="322" y="161"/>
                    <a:pt x="330" y="154"/>
                    <a:pt x="330" y="144"/>
                  </a:cubicBezTo>
                  <a:cubicBezTo>
                    <a:pt x="330" y="135"/>
                    <a:pt x="322" y="128"/>
                    <a:pt x="313" y="128"/>
                  </a:cubicBezTo>
                  <a:cubicBezTo>
                    <a:pt x="307" y="128"/>
                    <a:pt x="301" y="131"/>
                    <a:pt x="298" y="137"/>
                  </a:cubicBezTo>
                  <a:cubicBezTo>
                    <a:pt x="284" y="137"/>
                    <a:pt x="284" y="137"/>
                    <a:pt x="284" y="137"/>
                  </a:cubicBezTo>
                  <a:cubicBezTo>
                    <a:pt x="284" y="111"/>
                    <a:pt x="284" y="111"/>
                    <a:pt x="284" y="111"/>
                  </a:cubicBezTo>
                  <a:cubicBezTo>
                    <a:pt x="298" y="111"/>
                    <a:pt x="298" y="111"/>
                    <a:pt x="298" y="111"/>
                  </a:cubicBezTo>
                  <a:cubicBezTo>
                    <a:pt x="301" y="116"/>
                    <a:pt x="307" y="120"/>
                    <a:pt x="313" y="120"/>
                  </a:cubicBezTo>
                  <a:cubicBezTo>
                    <a:pt x="322" y="120"/>
                    <a:pt x="330" y="112"/>
                    <a:pt x="330" y="103"/>
                  </a:cubicBezTo>
                  <a:cubicBezTo>
                    <a:pt x="330" y="94"/>
                    <a:pt x="322" y="86"/>
                    <a:pt x="313" y="86"/>
                  </a:cubicBezTo>
                  <a:cubicBezTo>
                    <a:pt x="307" y="86"/>
                    <a:pt x="301" y="90"/>
                    <a:pt x="298" y="95"/>
                  </a:cubicBezTo>
                  <a:cubicBezTo>
                    <a:pt x="284" y="95"/>
                    <a:pt x="284" y="95"/>
                    <a:pt x="284" y="95"/>
                  </a:cubicBezTo>
                  <a:cubicBezTo>
                    <a:pt x="284" y="87"/>
                    <a:pt x="284" y="87"/>
                    <a:pt x="284" y="87"/>
                  </a:cubicBezTo>
                  <a:cubicBezTo>
                    <a:pt x="284" y="65"/>
                    <a:pt x="266" y="46"/>
                    <a:pt x="243" y="46"/>
                  </a:cubicBezTo>
                  <a:cubicBezTo>
                    <a:pt x="235" y="46"/>
                    <a:pt x="235" y="46"/>
                    <a:pt x="235" y="46"/>
                  </a:cubicBezTo>
                  <a:cubicBezTo>
                    <a:pt x="235" y="32"/>
                    <a:pt x="235" y="32"/>
                    <a:pt x="235" y="32"/>
                  </a:cubicBezTo>
                  <a:cubicBezTo>
                    <a:pt x="240" y="29"/>
                    <a:pt x="244" y="23"/>
                    <a:pt x="244" y="17"/>
                  </a:cubicBezTo>
                  <a:cubicBezTo>
                    <a:pt x="244" y="8"/>
                    <a:pt x="237" y="0"/>
                    <a:pt x="227" y="0"/>
                  </a:cubicBezTo>
                  <a:cubicBezTo>
                    <a:pt x="218" y="0"/>
                    <a:pt x="211" y="8"/>
                    <a:pt x="211" y="17"/>
                  </a:cubicBezTo>
                  <a:cubicBezTo>
                    <a:pt x="211" y="23"/>
                    <a:pt x="214" y="29"/>
                    <a:pt x="219" y="32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32"/>
                    <a:pt x="194" y="32"/>
                    <a:pt x="194" y="32"/>
                  </a:cubicBezTo>
                  <a:cubicBezTo>
                    <a:pt x="199" y="29"/>
                    <a:pt x="203" y="23"/>
                    <a:pt x="203" y="17"/>
                  </a:cubicBezTo>
                  <a:cubicBezTo>
                    <a:pt x="203" y="8"/>
                    <a:pt x="195" y="0"/>
                    <a:pt x="186" y="0"/>
                  </a:cubicBezTo>
                  <a:cubicBezTo>
                    <a:pt x="177" y="0"/>
                    <a:pt x="169" y="8"/>
                    <a:pt x="169" y="17"/>
                  </a:cubicBezTo>
                  <a:cubicBezTo>
                    <a:pt x="169" y="23"/>
                    <a:pt x="173" y="29"/>
                    <a:pt x="178" y="32"/>
                  </a:cubicBezTo>
                  <a:cubicBezTo>
                    <a:pt x="178" y="46"/>
                    <a:pt x="178" y="46"/>
                    <a:pt x="178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58" y="29"/>
                    <a:pt x="161" y="23"/>
                    <a:pt x="161" y="17"/>
                  </a:cubicBezTo>
                  <a:cubicBezTo>
                    <a:pt x="161" y="8"/>
                    <a:pt x="154" y="0"/>
                    <a:pt x="144" y="0"/>
                  </a:cubicBezTo>
                  <a:cubicBezTo>
                    <a:pt x="135" y="0"/>
                    <a:pt x="128" y="8"/>
                    <a:pt x="128" y="17"/>
                  </a:cubicBezTo>
                  <a:cubicBezTo>
                    <a:pt x="128" y="23"/>
                    <a:pt x="131" y="29"/>
                    <a:pt x="137" y="32"/>
                  </a:cubicBezTo>
                  <a:cubicBezTo>
                    <a:pt x="137" y="46"/>
                    <a:pt x="137" y="46"/>
                    <a:pt x="137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1" y="32"/>
                    <a:pt x="111" y="32"/>
                    <a:pt x="111" y="32"/>
                  </a:cubicBezTo>
                  <a:cubicBezTo>
                    <a:pt x="116" y="29"/>
                    <a:pt x="120" y="23"/>
                    <a:pt x="120" y="17"/>
                  </a:cubicBezTo>
                  <a:cubicBezTo>
                    <a:pt x="120" y="8"/>
                    <a:pt x="112" y="0"/>
                    <a:pt x="103" y="0"/>
                  </a:cubicBezTo>
                  <a:cubicBezTo>
                    <a:pt x="94" y="0"/>
                    <a:pt x="86" y="8"/>
                    <a:pt x="86" y="17"/>
                  </a:cubicBezTo>
                  <a:cubicBezTo>
                    <a:pt x="86" y="23"/>
                    <a:pt x="90" y="29"/>
                    <a:pt x="95" y="32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65" y="46"/>
                    <a:pt x="46" y="65"/>
                    <a:pt x="46" y="87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29" y="90"/>
                    <a:pt x="23" y="86"/>
                    <a:pt x="17" y="86"/>
                  </a:cubicBezTo>
                  <a:cubicBezTo>
                    <a:pt x="8" y="86"/>
                    <a:pt x="0" y="94"/>
                    <a:pt x="0" y="103"/>
                  </a:cubicBezTo>
                  <a:cubicBezTo>
                    <a:pt x="0" y="112"/>
                    <a:pt x="8" y="120"/>
                    <a:pt x="17" y="120"/>
                  </a:cubicBezTo>
                  <a:cubicBezTo>
                    <a:pt x="23" y="120"/>
                    <a:pt x="29" y="116"/>
                    <a:pt x="32" y="111"/>
                  </a:cubicBezTo>
                  <a:cubicBezTo>
                    <a:pt x="46" y="111"/>
                    <a:pt x="46" y="111"/>
                    <a:pt x="46" y="111"/>
                  </a:cubicBezTo>
                  <a:cubicBezTo>
                    <a:pt x="46" y="137"/>
                    <a:pt x="46" y="137"/>
                    <a:pt x="46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29" y="131"/>
                    <a:pt x="23" y="128"/>
                    <a:pt x="17" y="128"/>
                  </a:cubicBezTo>
                  <a:cubicBezTo>
                    <a:pt x="8" y="128"/>
                    <a:pt x="0" y="135"/>
                    <a:pt x="0" y="144"/>
                  </a:cubicBezTo>
                  <a:cubicBezTo>
                    <a:pt x="0" y="154"/>
                    <a:pt x="8" y="161"/>
                    <a:pt x="17" y="161"/>
                  </a:cubicBezTo>
                  <a:cubicBezTo>
                    <a:pt x="23" y="161"/>
                    <a:pt x="29" y="158"/>
                    <a:pt x="32" y="152"/>
                  </a:cubicBezTo>
                  <a:cubicBezTo>
                    <a:pt x="46" y="152"/>
                    <a:pt x="46" y="152"/>
                    <a:pt x="46" y="152"/>
                  </a:cubicBezTo>
                  <a:cubicBezTo>
                    <a:pt x="46" y="178"/>
                    <a:pt x="46" y="178"/>
                    <a:pt x="46" y="178"/>
                  </a:cubicBezTo>
                  <a:cubicBezTo>
                    <a:pt x="32" y="178"/>
                    <a:pt x="32" y="178"/>
                    <a:pt x="32" y="178"/>
                  </a:cubicBezTo>
                  <a:cubicBezTo>
                    <a:pt x="29" y="173"/>
                    <a:pt x="23" y="169"/>
                    <a:pt x="17" y="169"/>
                  </a:cubicBezTo>
                  <a:cubicBezTo>
                    <a:pt x="8" y="169"/>
                    <a:pt x="0" y="177"/>
                    <a:pt x="0" y="186"/>
                  </a:cubicBezTo>
                  <a:cubicBezTo>
                    <a:pt x="0" y="195"/>
                    <a:pt x="8" y="203"/>
                    <a:pt x="17" y="203"/>
                  </a:cubicBezTo>
                  <a:cubicBezTo>
                    <a:pt x="23" y="203"/>
                    <a:pt x="29" y="199"/>
                    <a:pt x="32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46" y="219"/>
                    <a:pt x="46" y="219"/>
                    <a:pt x="46" y="219"/>
                  </a:cubicBezTo>
                  <a:cubicBezTo>
                    <a:pt x="32" y="219"/>
                    <a:pt x="32" y="219"/>
                    <a:pt x="32" y="219"/>
                  </a:cubicBezTo>
                  <a:cubicBezTo>
                    <a:pt x="29" y="214"/>
                    <a:pt x="23" y="211"/>
                    <a:pt x="17" y="211"/>
                  </a:cubicBezTo>
                  <a:cubicBezTo>
                    <a:pt x="8" y="211"/>
                    <a:pt x="0" y="218"/>
                    <a:pt x="0" y="227"/>
                  </a:cubicBezTo>
                  <a:cubicBezTo>
                    <a:pt x="0" y="237"/>
                    <a:pt x="8" y="244"/>
                    <a:pt x="17" y="244"/>
                  </a:cubicBezTo>
                  <a:cubicBezTo>
                    <a:pt x="23" y="244"/>
                    <a:pt x="29" y="240"/>
                    <a:pt x="32" y="235"/>
                  </a:cubicBezTo>
                  <a:cubicBezTo>
                    <a:pt x="46" y="235"/>
                    <a:pt x="46" y="235"/>
                    <a:pt x="46" y="235"/>
                  </a:cubicBezTo>
                  <a:cubicBezTo>
                    <a:pt x="46" y="243"/>
                    <a:pt x="46" y="243"/>
                    <a:pt x="46" y="243"/>
                  </a:cubicBezTo>
                  <a:cubicBezTo>
                    <a:pt x="46" y="266"/>
                    <a:pt x="65" y="284"/>
                    <a:pt x="87" y="284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5" y="298"/>
                    <a:pt x="95" y="298"/>
                    <a:pt x="95" y="298"/>
                  </a:cubicBezTo>
                  <a:cubicBezTo>
                    <a:pt x="90" y="301"/>
                    <a:pt x="86" y="307"/>
                    <a:pt x="86" y="313"/>
                  </a:cubicBezTo>
                  <a:cubicBezTo>
                    <a:pt x="86" y="322"/>
                    <a:pt x="94" y="330"/>
                    <a:pt x="103" y="330"/>
                  </a:cubicBezTo>
                  <a:cubicBezTo>
                    <a:pt x="112" y="330"/>
                    <a:pt x="120" y="322"/>
                    <a:pt x="120" y="313"/>
                  </a:cubicBezTo>
                  <a:cubicBezTo>
                    <a:pt x="120" y="307"/>
                    <a:pt x="116" y="301"/>
                    <a:pt x="111" y="298"/>
                  </a:cubicBezTo>
                  <a:cubicBezTo>
                    <a:pt x="111" y="284"/>
                    <a:pt x="111" y="284"/>
                    <a:pt x="111" y="284"/>
                  </a:cubicBezTo>
                  <a:cubicBezTo>
                    <a:pt x="137" y="284"/>
                    <a:pt x="137" y="284"/>
                    <a:pt x="137" y="284"/>
                  </a:cubicBezTo>
                  <a:cubicBezTo>
                    <a:pt x="137" y="298"/>
                    <a:pt x="137" y="298"/>
                    <a:pt x="137" y="298"/>
                  </a:cubicBezTo>
                  <a:cubicBezTo>
                    <a:pt x="131" y="301"/>
                    <a:pt x="128" y="307"/>
                    <a:pt x="128" y="313"/>
                  </a:cubicBezTo>
                  <a:cubicBezTo>
                    <a:pt x="128" y="322"/>
                    <a:pt x="135" y="330"/>
                    <a:pt x="144" y="330"/>
                  </a:cubicBezTo>
                  <a:cubicBezTo>
                    <a:pt x="154" y="330"/>
                    <a:pt x="161" y="322"/>
                    <a:pt x="161" y="313"/>
                  </a:cubicBezTo>
                  <a:cubicBezTo>
                    <a:pt x="161" y="307"/>
                    <a:pt x="158" y="301"/>
                    <a:pt x="152" y="298"/>
                  </a:cubicBezTo>
                  <a:cubicBezTo>
                    <a:pt x="152" y="284"/>
                    <a:pt x="152" y="284"/>
                    <a:pt x="152" y="284"/>
                  </a:cubicBezTo>
                  <a:cubicBezTo>
                    <a:pt x="178" y="284"/>
                    <a:pt x="178" y="284"/>
                    <a:pt x="178" y="284"/>
                  </a:cubicBezTo>
                  <a:cubicBezTo>
                    <a:pt x="178" y="298"/>
                    <a:pt x="178" y="298"/>
                    <a:pt x="178" y="298"/>
                  </a:cubicBezTo>
                  <a:cubicBezTo>
                    <a:pt x="173" y="301"/>
                    <a:pt x="169" y="307"/>
                    <a:pt x="169" y="313"/>
                  </a:cubicBezTo>
                  <a:cubicBezTo>
                    <a:pt x="169" y="322"/>
                    <a:pt x="177" y="330"/>
                    <a:pt x="186" y="330"/>
                  </a:cubicBezTo>
                  <a:cubicBezTo>
                    <a:pt x="195" y="330"/>
                    <a:pt x="203" y="322"/>
                    <a:pt x="203" y="313"/>
                  </a:cubicBezTo>
                  <a:cubicBezTo>
                    <a:pt x="203" y="307"/>
                    <a:pt x="199" y="301"/>
                    <a:pt x="194" y="298"/>
                  </a:cubicBezTo>
                  <a:cubicBezTo>
                    <a:pt x="194" y="284"/>
                    <a:pt x="194" y="284"/>
                    <a:pt x="194" y="284"/>
                  </a:cubicBezTo>
                  <a:cubicBezTo>
                    <a:pt x="219" y="284"/>
                    <a:pt x="219" y="284"/>
                    <a:pt x="219" y="284"/>
                  </a:cubicBezTo>
                  <a:cubicBezTo>
                    <a:pt x="219" y="298"/>
                    <a:pt x="219" y="298"/>
                    <a:pt x="219" y="298"/>
                  </a:cubicBezTo>
                  <a:cubicBezTo>
                    <a:pt x="214" y="301"/>
                    <a:pt x="211" y="307"/>
                    <a:pt x="211" y="313"/>
                  </a:cubicBezTo>
                  <a:cubicBezTo>
                    <a:pt x="211" y="322"/>
                    <a:pt x="218" y="330"/>
                    <a:pt x="227" y="330"/>
                  </a:cubicBezTo>
                  <a:cubicBezTo>
                    <a:pt x="237" y="330"/>
                    <a:pt x="244" y="322"/>
                    <a:pt x="244" y="313"/>
                  </a:cubicBezTo>
                  <a:cubicBezTo>
                    <a:pt x="244" y="307"/>
                    <a:pt x="240" y="301"/>
                    <a:pt x="235" y="298"/>
                  </a:cubicBezTo>
                  <a:cubicBezTo>
                    <a:pt x="235" y="284"/>
                    <a:pt x="235" y="284"/>
                    <a:pt x="235" y="284"/>
                  </a:cubicBezTo>
                  <a:cubicBezTo>
                    <a:pt x="243" y="284"/>
                    <a:pt x="243" y="284"/>
                    <a:pt x="243" y="284"/>
                  </a:cubicBezTo>
                  <a:cubicBezTo>
                    <a:pt x="266" y="284"/>
                    <a:pt x="284" y="266"/>
                    <a:pt x="284" y="243"/>
                  </a:cubicBezTo>
                  <a:cubicBezTo>
                    <a:pt x="284" y="235"/>
                    <a:pt x="284" y="235"/>
                    <a:pt x="284" y="235"/>
                  </a:cubicBezTo>
                  <a:cubicBezTo>
                    <a:pt x="298" y="235"/>
                    <a:pt x="298" y="235"/>
                    <a:pt x="298" y="235"/>
                  </a:cubicBezTo>
                  <a:cubicBezTo>
                    <a:pt x="301" y="240"/>
                    <a:pt x="307" y="244"/>
                    <a:pt x="313" y="244"/>
                  </a:cubicBezTo>
                  <a:cubicBezTo>
                    <a:pt x="322" y="244"/>
                    <a:pt x="330" y="237"/>
                    <a:pt x="330" y="227"/>
                  </a:cubicBezTo>
                  <a:cubicBezTo>
                    <a:pt x="330" y="218"/>
                    <a:pt x="322" y="211"/>
                    <a:pt x="313" y="211"/>
                  </a:cubicBezTo>
                  <a:cubicBezTo>
                    <a:pt x="307" y="211"/>
                    <a:pt x="301" y="214"/>
                    <a:pt x="298" y="219"/>
                  </a:cubicBezTo>
                  <a:cubicBezTo>
                    <a:pt x="284" y="219"/>
                    <a:pt x="284" y="219"/>
                    <a:pt x="284" y="219"/>
                  </a:cubicBezTo>
                  <a:cubicBezTo>
                    <a:pt x="284" y="194"/>
                    <a:pt x="284" y="194"/>
                    <a:pt x="284" y="194"/>
                  </a:cubicBezTo>
                  <a:cubicBezTo>
                    <a:pt x="298" y="194"/>
                    <a:pt x="298" y="194"/>
                    <a:pt x="298" y="194"/>
                  </a:cubicBezTo>
                  <a:cubicBezTo>
                    <a:pt x="301" y="199"/>
                    <a:pt x="307" y="203"/>
                    <a:pt x="313" y="203"/>
                  </a:cubicBezTo>
                  <a:cubicBezTo>
                    <a:pt x="322" y="203"/>
                    <a:pt x="330" y="195"/>
                    <a:pt x="330" y="186"/>
                  </a:cubicBezTo>
                  <a:cubicBezTo>
                    <a:pt x="330" y="177"/>
                    <a:pt x="322" y="169"/>
                    <a:pt x="313" y="169"/>
                  </a:cubicBezTo>
                  <a:cubicBezTo>
                    <a:pt x="307" y="169"/>
                    <a:pt x="301" y="173"/>
                    <a:pt x="298" y="178"/>
                  </a:cubicBezTo>
                  <a:cubicBezTo>
                    <a:pt x="284" y="178"/>
                    <a:pt x="284" y="178"/>
                    <a:pt x="284" y="178"/>
                  </a:cubicBezTo>
                  <a:cubicBezTo>
                    <a:pt x="284" y="152"/>
                    <a:pt x="284" y="152"/>
                    <a:pt x="284" y="152"/>
                  </a:cubicBezTo>
                  <a:lnTo>
                    <a:pt x="298" y="152"/>
                  </a:lnTo>
                  <a:close/>
                  <a:moveTo>
                    <a:pt x="165" y="267"/>
                  </a:moveTo>
                  <a:cubicBezTo>
                    <a:pt x="109" y="267"/>
                    <a:pt x="63" y="221"/>
                    <a:pt x="63" y="165"/>
                  </a:cubicBezTo>
                  <a:cubicBezTo>
                    <a:pt x="63" y="109"/>
                    <a:pt x="109" y="63"/>
                    <a:pt x="165" y="63"/>
                  </a:cubicBezTo>
                  <a:cubicBezTo>
                    <a:pt x="221" y="63"/>
                    <a:pt x="267" y="109"/>
                    <a:pt x="267" y="165"/>
                  </a:cubicBezTo>
                  <a:cubicBezTo>
                    <a:pt x="267" y="221"/>
                    <a:pt x="221" y="267"/>
                    <a:pt x="165" y="267"/>
                  </a:cubicBezTo>
                  <a:close/>
                </a:path>
              </a:pathLst>
            </a:custGeom>
            <a:solidFill>
              <a:schemeClr val="tx2"/>
            </a:solidFill>
            <a:ln>
              <a:solidFill>
                <a:schemeClr val="bg2"/>
              </a:solidFill>
              <a:headEnd type="none" w="med" len="med"/>
              <a:tailEnd type="none" w="med" len="med"/>
            </a:ln>
            <a:effectLst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353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229" name="Group 228"/>
          <p:cNvGrpSpPr/>
          <p:nvPr/>
        </p:nvGrpSpPr>
        <p:grpSpPr>
          <a:xfrm>
            <a:off x="3316449" y="2023777"/>
            <a:ext cx="690581" cy="835736"/>
            <a:chOff x="1156020" y="2248829"/>
            <a:chExt cx="704429" cy="852494"/>
          </a:xfrm>
        </p:grpSpPr>
        <p:sp>
          <p:nvSpPr>
            <p:cNvPr id="230" name="TextBox 229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233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4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35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236" name="Group 235"/>
          <p:cNvGrpSpPr/>
          <p:nvPr/>
        </p:nvGrpSpPr>
        <p:grpSpPr>
          <a:xfrm>
            <a:off x="4117530" y="2023777"/>
            <a:ext cx="690581" cy="835736"/>
            <a:chOff x="1156020" y="2248829"/>
            <a:chExt cx="704429" cy="852494"/>
          </a:xfrm>
        </p:grpSpPr>
        <p:sp>
          <p:nvSpPr>
            <p:cNvPr id="237" name="TextBox 236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39" name="Group 238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240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1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2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243" name="Group 242"/>
          <p:cNvGrpSpPr/>
          <p:nvPr/>
        </p:nvGrpSpPr>
        <p:grpSpPr>
          <a:xfrm>
            <a:off x="4918610" y="2023777"/>
            <a:ext cx="690581" cy="835736"/>
            <a:chOff x="1156020" y="2248829"/>
            <a:chExt cx="704429" cy="852494"/>
          </a:xfrm>
        </p:grpSpPr>
        <p:sp>
          <p:nvSpPr>
            <p:cNvPr id="244" name="TextBox 243"/>
            <p:cNvSpPr txBox="1"/>
            <p:nvPr/>
          </p:nvSpPr>
          <p:spPr>
            <a:xfrm>
              <a:off x="1156020" y="2248829"/>
              <a:ext cx="704429" cy="186604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800" b="1" kern="0" dirty="0">
                  <a:solidFill>
                    <a:srgbClr val="D83B01"/>
                  </a:solidFill>
                  <a:latin typeface="Segoe UI"/>
                </a:rPr>
                <a:t>CONTAINER</a:t>
              </a:r>
            </a:p>
          </p:txBody>
        </p:sp>
        <p:sp>
          <p:nvSpPr>
            <p:cNvPr id="245" name="Rectangle 244"/>
            <p:cNvSpPr/>
            <p:nvPr/>
          </p:nvSpPr>
          <p:spPr bwMode="auto">
            <a:xfrm>
              <a:off x="1156020" y="2435433"/>
              <a:ext cx="704429" cy="665890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1282952" y="2590867"/>
              <a:ext cx="471171" cy="380335"/>
              <a:chOff x="4406091" y="6049087"/>
              <a:chExt cx="3960813" cy="3197225"/>
            </a:xfrm>
            <a:solidFill>
              <a:schemeClr val="tx2"/>
            </a:solidFill>
          </p:grpSpPr>
          <p:sp>
            <p:nvSpPr>
              <p:cNvPr id="247" name="Freeform 24"/>
              <p:cNvSpPr>
                <a:spLocks noEditPoints="1"/>
              </p:cNvSpPr>
              <p:nvPr/>
            </p:nvSpPr>
            <p:spPr bwMode="auto">
              <a:xfrm>
                <a:off x="4406091" y="6049087"/>
                <a:ext cx="2847975" cy="2813050"/>
              </a:xfrm>
              <a:custGeom>
                <a:avLst/>
                <a:gdLst>
                  <a:gd name="T0" fmla="*/ 744 w 757"/>
                  <a:gd name="T1" fmla="*/ 466 h 748"/>
                  <a:gd name="T2" fmla="*/ 755 w 757"/>
                  <a:gd name="T3" fmla="*/ 399 h 748"/>
                  <a:gd name="T4" fmla="*/ 739 w 757"/>
                  <a:gd name="T5" fmla="*/ 373 h 748"/>
                  <a:gd name="T6" fmla="*/ 644 w 757"/>
                  <a:gd name="T7" fmla="*/ 341 h 748"/>
                  <a:gd name="T8" fmla="*/ 638 w 757"/>
                  <a:gd name="T9" fmla="*/ 309 h 748"/>
                  <a:gd name="T10" fmla="*/ 716 w 757"/>
                  <a:gd name="T11" fmla="*/ 245 h 748"/>
                  <a:gd name="T12" fmla="*/ 721 w 757"/>
                  <a:gd name="T13" fmla="*/ 215 h 748"/>
                  <a:gd name="T14" fmla="*/ 687 w 757"/>
                  <a:gd name="T15" fmla="*/ 157 h 748"/>
                  <a:gd name="T16" fmla="*/ 658 w 757"/>
                  <a:gd name="T17" fmla="*/ 146 h 748"/>
                  <a:gd name="T18" fmla="*/ 565 w 757"/>
                  <a:gd name="T19" fmla="*/ 181 h 748"/>
                  <a:gd name="T20" fmla="*/ 536 w 757"/>
                  <a:gd name="T21" fmla="*/ 157 h 748"/>
                  <a:gd name="T22" fmla="*/ 556 w 757"/>
                  <a:gd name="T23" fmla="*/ 55 h 748"/>
                  <a:gd name="T24" fmla="*/ 541 w 757"/>
                  <a:gd name="T25" fmla="*/ 28 h 748"/>
                  <a:gd name="T26" fmla="*/ 477 w 757"/>
                  <a:gd name="T27" fmla="*/ 5 h 748"/>
                  <a:gd name="T28" fmla="*/ 449 w 757"/>
                  <a:gd name="T29" fmla="*/ 15 h 748"/>
                  <a:gd name="T30" fmla="*/ 397 w 757"/>
                  <a:gd name="T31" fmla="*/ 106 h 748"/>
                  <a:gd name="T32" fmla="*/ 378 w 757"/>
                  <a:gd name="T33" fmla="*/ 105 h 748"/>
                  <a:gd name="T34" fmla="*/ 362 w 757"/>
                  <a:gd name="T35" fmla="*/ 106 h 748"/>
                  <a:gd name="T36" fmla="*/ 311 w 757"/>
                  <a:gd name="T37" fmla="*/ 15 h 748"/>
                  <a:gd name="T38" fmla="*/ 282 w 757"/>
                  <a:gd name="T39" fmla="*/ 4 h 748"/>
                  <a:gd name="T40" fmla="*/ 218 w 757"/>
                  <a:gd name="T41" fmla="*/ 27 h 748"/>
                  <a:gd name="T42" fmla="*/ 203 w 757"/>
                  <a:gd name="T43" fmla="*/ 54 h 748"/>
                  <a:gd name="T44" fmla="*/ 222 w 757"/>
                  <a:gd name="T45" fmla="*/ 156 h 748"/>
                  <a:gd name="T46" fmla="*/ 192 w 757"/>
                  <a:gd name="T47" fmla="*/ 181 h 748"/>
                  <a:gd name="T48" fmla="*/ 103 w 757"/>
                  <a:gd name="T49" fmla="*/ 145 h 748"/>
                  <a:gd name="T50" fmla="*/ 74 w 757"/>
                  <a:gd name="T51" fmla="*/ 155 h 748"/>
                  <a:gd name="T52" fmla="*/ 39 w 757"/>
                  <a:gd name="T53" fmla="*/ 213 h 748"/>
                  <a:gd name="T54" fmla="*/ 44 w 757"/>
                  <a:gd name="T55" fmla="*/ 243 h 748"/>
                  <a:gd name="T56" fmla="*/ 119 w 757"/>
                  <a:gd name="T57" fmla="*/ 307 h 748"/>
                  <a:gd name="T58" fmla="*/ 113 w 757"/>
                  <a:gd name="T59" fmla="*/ 341 h 748"/>
                  <a:gd name="T60" fmla="*/ 17 w 757"/>
                  <a:gd name="T61" fmla="*/ 373 h 748"/>
                  <a:gd name="T62" fmla="*/ 2 w 757"/>
                  <a:gd name="T63" fmla="*/ 400 h 748"/>
                  <a:gd name="T64" fmla="*/ 13 w 757"/>
                  <a:gd name="T65" fmla="*/ 466 h 748"/>
                  <a:gd name="T66" fmla="*/ 37 w 757"/>
                  <a:gd name="T67" fmla="*/ 486 h 748"/>
                  <a:gd name="T68" fmla="*/ 136 w 757"/>
                  <a:gd name="T69" fmla="*/ 486 h 748"/>
                  <a:gd name="T70" fmla="*/ 154 w 757"/>
                  <a:gd name="T71" fmla="*/ 519 h 748"/>
                  <a:gd name="T72" fmla="*/ 102 w 757"/>
                  <a:gd name="T73" fmla="*/ 604 h 748"/>
                  <a:gd name="T74" fmla="*/ 107 w 757"/>
                  <a:gd name="T75" fmla="*/ 634 h 748"/>
                  <a:gd name="T76" fmla="*/ 158 w 757"/>
                  <a:gd name="T77" fmla="*/ 678 h 748"/>
                  <a:gd name="T78" fmla="*/ 189 w 757"/>
                  <a:gd name="T79" fmla="*/ 679 h 748"/>
                  <a:gd name="T80" fmla="*/ 265 w 757"/>
                  <a:gd name="T81" fmla="*/ 615 h 748"/>
                  <a:gd name="T82" fmla="*/ 303 w 757"/>
                  <a:gd name="T83" fmla="*/ 629 h 748"/>
                  <a:gd name="T84" fmla="*/ 318 w 757"/>
                  <a:gd name="T85" fmla="*/ 729 h 748"/>
                  <a:gd name="T86" fmla="*/ 342 w 757"/>
                  <a:gd name="T87" fmla="*/ 748 h 748"/>
                  <a:gd name="T88" fmla="*/ 409 w 757"/>
                  <a:gd name="T89" fmla="*/ 748 h 748"/>
                  <a:gd name="T90" fmla="*/ 433 w 757"/>
                  <a:gd name="T91" fmla="*/ 729 h 748"/>
                  <a:gd name="T92" fmla="*/ 450 w 757"/>
                  <a:gd name="T93" fmla="*/ 631 h 748"/>
                  <a:gd name="T94" fmla="*/ 489 w 757"/>
                  <a:gd name="T95" fmla="*/ 617 h 748"/>
                  <a:gd name="T96" fmla="*/ 562 w 757"/>
                  <a:gd name="T97" fmla="*/ 680 h 748"/>
                  <a:gd name="T98" fmla="*/ 592 w 757"/>
                  <a:gd name="T99" fmla="*/ 680 h 748"/>
                  <a:gd name="T100" fmla="*/ 644 w 757"/>
                  <a:gd name="T101" fmla="*/ 636 h 748"/>
                  <a:gd name="T102" fmla="*/ 649 w 757"/>
                  <a:gd name="T103" fmla="*/ 606 h 748"/>
                  <a:gd name="T104" fmla="*/ 600 w 757"/>
                  <a:gd name="T105" fmla="*/ 522 h 748"/>
                  <a:gd name="T106" fmla="*/ 621 w 757"/>
                  <a:gd name="T107" fmla="*/ 486 h 748"/>
                  <a:gd name="T108" fmla="*/ 721 w 757"/>
                  <a:gd name="T109" fmla="*/ 486 h 748"/>
                  <a:gd name="T110" fmla="*/ 744 w 757"/>
                  <a:gd name="T111" fmla="*/ 466 h 748"/>
                  <a:gd name="T112" fmla="*/ 528 w 757"/>
                  <a:gd name="T113" fmla="*/ 373 h 748"/>
                  <a:gd name="T114" fmla="*/ 378 w 757"/>
                  <a:gd name="T115" fmla="*/ 522 h 748"/>
                  <a:gd name="T116" fmla="*/ 229 w 757"/>
                  <a:gd name="T117" fmla="*/ 373 h 748"/>
                  <a:gd name="T118" fmla="*/ 378 w 757"/>
                  <a:gd name="T119" fmla="*/ 223 h 748"/>
                  <a:gd name="T120" fmla="*/ 528 w 757"/>
                  <a:gd name="T121" fmla="*/ 373 h 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7" h="748">
                    <a:moveTo>
                      <a:pt x="744" y="466"/>
                    </a:moveTo>
                    <a:cubicBezTo>
                      <a:pt x="755" y="399"/>
                      <a:pt x="755" y="399"/>
                      <a:pt x="755" y="399"/>
                    </a:cubicBezTo>
                    <a:cubicBezTo>
                      <a:pt x="757" y="388"/>
                      <a:pt x="750" y="377"/>
                      <a:pt x="739" y="373"/>
                    </a:cubicBezTo>
                    <a:cubicBezTo>
                      <a:pt x="644" y="341"/>
                      <a:pt x="644" y="341"/>
                      <a:pt x="644" y="341"/>
                    </a:cubicBezTo>
                    <a:cubicBezTo>
                      <a:pt x="643" y="330"/>
                      <a:pt x="641" y="319"/>
                      <a:pt x="638" y="309"/>
                    </a:cubicBezTo>
                    <a:cubicBezTo>
                      <a:pt x="716" y="245"/>
                      <a:pt x="716" y="245"/>
                      <a:pt x="716" y="245"/>
                    </a:cubicBezTo>
                    <a:cubicBezTo>
                      <a:pt x="725" y="238"/>
                      <a:pt x="727" y="225"/>
                      <a:pt x="721" y="215"/>
                    </a:cubicBezTo>
                    <a:cubicBezTo>
                      <a:pt x="687" y="157"/>
                      <a:pt x="687" y="157"/>
                      <a:pt x="687" y="157"/>
                    </a:cubicBezTo>
                    <a:cubicBezTo>
                      <a:pt x="681" y="147"/>
                      <a:pt x="669" y="142"/>
                      <a:pt x="658" y="146"/>
                    </a:cubicBezTo>
                    <a:cubicBezTo>
                      <a:pt x="565" y="181"/>
                      <a:pt x="565" y="181"/>
                      <a:pt x="565" y="181"/>
                    </a:cubicBezTo>
                    <a:cubicBezTo>
                      <a:pt x="556" y="172"/>
                      <a:pt x="547" y="164"/>
                      <a:pt x="536" y="157"/>
                    </a:cubicBezTo>
                    <a:cubicBezTo>
                      <a:pt x="556" y="55"/>
                      <a:pt x="556" y="55"/>
                      <a:pt x="556" y="55"/>
                    </a:cubicBezTo>
                    <a:cubicBezTo>
                      <a:pt x="558" y="43"/>
                      <a:pt x="552" y="32"/>
                      <a:pt x="541" y="28"/>
                    </a:cubicBezTo>
                    <a:cubicBezTo>
                      <a:pt x="477" y="5"/>
                      <a:pt x="477" y="5"/>
                      <a:pt x="477" y="5"/>
                    </a:cubicBezTo>
                    <a:cubicBezTo>
                      <a:pt x="467" y="1"/>
                      <a:pt x="455" y="5"/>
                      <a:pt x="449" y="15"/>
                    </a:cubicBezTo>
                    <a:cubicBezTo>
                      <a:pt x="397" y="106"/>
                      <a:pt x="397" y="106"/>
                      <a:pt x="397" y="106"/>
                    </a:cubicBezTo>
                    <a:cubicBezTo>
                      <a:pt x="391" y="105"/>
                      <a:pt x="385" y="105"/>
                      <a:pt x="378" y="105"/>
                    </a:cubicBezTo>
                    <a:cubicBezTo>
                      <a:pt x="373" y="105"/>
                      <a:pt x="367" y="105"/>
                      <a:pt x="362" y="106"/>
                    </a:cubicBezTo>
                    <a:cubicBezTo>
                      <a:pt x="311" y="15"/>
                      <a:pt x="311" y="15"/>
                      <a:pt x="311" y="15"/>
                    </a:cubicBezTo>
                    <a:cubicBezTo>
                      <a:pt x="305" y="4"/>
                      <a:pt x="293" y="0"/>
                      <a:pt x="282" y="4"/>
                    </a:cubicBezTo>
                    <a:cubicBezTo>
                      <a:pt x="218" y="27"/>
                      <a:pt x="218" y="27"/>
                      <a:pt x="218" y="27"/>
                    </a:cubicBezTo>
                    <a:cubicBezTo>
                      <a:pt x="208" y="31"/>
                      <a:pt x="201" y="42"/>
                      <a:pt x="203" y="54"/>
                    </a:cubicBezTo>
                    <a:cubicBezTo>
                      <a:pt x="222" y="156"/>
                      <a:pt x="222" y="156"/>
                      <a:pt x="222" y="156"/>
                    </a:cubicBezTo>
                    <a:cubicBezTo>
                      <a:pt x="211" y="163"/>
                      <a:pt x="201" y="172"/>
                      <a:pt x="192" y="181"/>
                    </a:cubicBezTo>
                    <a:cubicBezTo>
                      <a:pt x="103" y="145"/>
                      <a:pt x="103" y="145"/>
                      <a:pt x="103" y="145"/>
                    </a:cubicBezTo>
                    <a:cubicBezTo>
                      <a:pt x="92" y="141"/>
                      <a:pt x="80" y="145"/>
                      <a:pt x="74" y="155"/>
                    </a:cubicBezTo>
                    <a:cubicBezTo>
                      <a:pt x="39" y="213"/>
                      <a:pt x="39" y="213"/>
                      <a:pt x="39" y="213"/>
                    </a:cubicBezTo>
                    <a:cubicBezTo>
                      <a:pt x="33" y="223"/>
                      <a:pt x="35" y="235"/>
                      <a:pt x="44" y="243"/>
                    </a:cubicBezTo>
                    <a:cubicBezTo>
                      <a:pt x="119" y="307"/>
                      <a:pt x="119" y="307"/>
                      <a:pt x="119" y="307"/>
                    </a:cubicBezTo>
                    <a:cubicBezTo>
                      <a:pt x="116" y="318"/>
                      <a:pt x="114" y="329"/>
                      <a:pt x="113" y="341"/>
                    </a:cubicBezTo>
                    <a:cubicBezTo>
                      <a:pt x="17" y="373"/>
                      <a:pt x="17" y="373"/>
                      <a:pt x="17" y="373"/>
                    </a:cubicBezTo>
                    <a:cubicBezTo>
                      <a:pt x="6" y="377"/>
                      <a:pt x="0" y="388"/>
                      <a:pt x="2" y="400"/>
                    </a:cubicBezTo>
                    <a:cubicBezTo>
                      <a:pt x="13" y="466"/>
                      <a:pt x="13" y="466"/>
                      <a:pt x="13" y="466"/>
                    </a:cubicBezTo>
                    <a:cubicBezTo>
                      <a:pt x="15" y="478"/>
                      <a:pt x="25" y="486"/>
                      <a:pt x="37" y="486"/>
                    </a:cubicBezTo>
                    <a:cubicBezTo>
                      <a:pt x="136" y="486"/>
                      <a:pt x="136" y="486"/>
                      <a:pt x="136" y="486"/>
                    </a:cubicBezTo>
                    <a:cubicBezTo>
                      <a:pt x="141" y="498"/>
                      <a:pt x="147" y="509"/>
                      <a:pt x="154" y="519"/>
                    </a:cubicBezTo>
                    <a:cubicBezTo>
                      <a:pt x="102" y="604"/>
                      <a:pt x="102" y="604"/>
                      <a:pt x="102" y="604"/>
                    </a:cubicBezTo>
                    <a:cubicBezTo>
                      <a:pt x="96" y="614"/>
                      <a:pt x="98" y="627"/>
                      <a:pt x="107" y="634"/>
                    </a:cubicBezTo>
                    <a:cubicBezTo>
                      <a:pt x="158" y="678"/>
                      <a:pt x="158" y="678"/>
                      <a:pt x="158" y="678"/>
                    </a:cubicBezTo>
                    <a:cubicBezTo>
                      <a:pt x="167" y="686"/>
                      <a:pt x="180" y="686"/>
                      <a:pt x="189" y="679"/>
                    </a:cubicBezTo>
                    <a:cubicBezTo>
                      <a:pt x="265" y="615"/>
                      <a:pt x="265" y="615"/>
                      <a:pt x="265" y="615"/>
                    </a:cubicBezTo>
                    <a:cubicBezTo>
                      <a:pt x="277" y="621"/>
                      <a:pt x="290" y="626"/>
                      <a:pt x="303" y="629"/>
                    </a:cubicBezTo>
                    <a:cubicBezTo>
                      <a:pt x="318" y="729"/>
                      <a:pt x="318" y="729"/>
                      <a:pt x="318" y="729"/>
                    </a:cubicBezTo>
                    <a:cubicBezTo>
                      <a:pt x="320" y="740"/>
                      <a:pt x="330" y="748"/>
                      <a:pt x="342" y="748"/>
                    </a:cubicBezTo>
                    <a:cubicBezTo>
                      <a:pt x="409" y="748"/>
                      <a:pt x="409" y="748"/>
                      <a:pt x="409" y="748"/>
                    </a:cubicBezTo>
                    <a:cubicBezTo>
                      <a:pt x="421" y="748"/>
                      <a:pt x="431" y="740"/>
                      <a:pt x="433" y="729"/>
                    </a:cubicBezTo>
                    <a:cubicBezTo>
                      <a:pt x="450" y="631"/>
                      <a:pt x="450" y="631"/>
                      <a:pt x="450" y="631"/>
                    </a:cubicBezTo>
                    <a:cubicBezTo>
                      <a:pt x="463" y="627"/>
                      <a:pt x="476" y="622"/>
                      <a:pt x="489" y="617"/>
                    </a:cubicBezTo>
                    <a:cubicBezTo>
                      <a:pt x="562" y="680"/>
                      <a:pt x="562" y="680"/>
                      <a:pt x="562" y="680"/>
                    </a:cubicBezTo>
                    <a:cubicBezTo>
                      <a:pt x="570" y="687"/>
                      <a:pt x="583" y="687"/>
                      <a:pt x="592" y="680"/>
                    </a:cubicBezTo>
                    <a:cubicBezTo>
                      <a:pt x="644" y="636"/>
                      <a:pt x="644" y="636"/>
                      <a:pt x="644" y="636"/>
                    </a:cubicBezTo>
                    <a:cubicBezTo>
                      <a:pt x="653" y="629"/>
                      <a:pt x="655" y="616"/>
                      <a:pt x="649" y="606"/>
                    </a:cubicBezTo>
                    <a:cubicBezTo>
                      <a:pt x="600" y="522"/>
                      <a:pt x="600" y="522"/>
                      <a:pt x="600" y="522"/>
                    </a:cubicBezTo>
                    <a:cubicBezTo>
                      <a:pt x="608" y="511"/>
                      <a:pt x="615" y="499"/>
                      <a:pt x="621" y="486"/>
                    </a:cubicBezTo>
                    <a:cubicBezTo>
                      <a:pt x="721" y="486"/>
                      <a:pt x="721" y="486"/>
                      <a:pt x="721" y="486"/>
                    </a:cubicBezTo>
                    <a:cubicBezTo>
                      <a:pt x="732" y="486"/>
                      <a:pt x="742" y="478"/>
                      <a:pt x="744" y="466"/>
                    </a:cubicBezTo>
                    <a:close/>
                    <a:moveTo>
                      <a:pt x="528" y="373"/>
                    </a:moveTo>
                    <a:cubicBezTo>
                      <a:pt x="528" y="455"/>
                      <a:pt x="461" y="522"/>
                      <a:pt x="378" y="522"/>
                    </a:cubicBezTo>
                    <a:cubicBezTo>
                      <a:pt x="296" y="522"/>
                      <a:pt x="229" y="455"/>
                      <a:pt x="229" y="373"/>
                    </a:cubicBezTo>
                    <a:cubicBezTo>
                      <a:pt x="229" y="290"/>
                      <a:pt x="296" y="223"/>
                      <a:pt x="378" y="223"/>
                    </a:cubicBezTo>
                    <a:cubicBezTo>
                      <a:pt x="461" y="223"/>
                      <a:pt x="528" y="290"/>
                      <a:pt x="528" y="3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8" name="Oval 25"/>
              <p:cNvSpPr>
                <a:spLocks noChangeArrowheads="1"/>
              </p:cNvSpPr>
              <p:nvPr/>
            </p:nvSpPr>
            <p:spPr bwMode="auto">
              <a:xfrm>
                <a:off x="5557028" y="7180975"/>
                <a:ext cx="542925" cy="5413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249" name="Freeform 26"/>
              <p:cNvSpPr>
                <a:spLocks noEditPoints="1"/>
              </p:cNvSpPr>
              <p:nvPr/>
            </p:nvSpPr>
            <p:spPr bwMode="auto">
              <a:xfrm>
                <a:off x="6907991" y="7722312"/>
                <a:ext cx="1458913" cy="1524000"/>
              </a:xfrm>
              <a:custGeom>
                <a:avLst/>
                <a:gdLst>
                  <a:gd name="T0" fmla="*/ 379 w 388"/>
                  <a:gd name="T1" fmla="*/ 137 h 405"/>
                  <a:gd name="T2" fmla="*/ 383 w 388"/>
                  <a:gd name="T3" fmla="*/ 118 h 405"/>
                  <a:gd name="T4" fmla="*/ 361 w 388"/>
                  <a:gd name="T5" fmla="*/ 81 h 405"/>
                  <a:gd name="T6" fmla="*/ 343 w 388"/>
                  <a:gd name="T7" fmla="*/ 74 h 405"/>
                  <a:gd name="T8" fmla="*/ 287 w 388"/>
                  <a:gd name="T9" fmla="*/ 94 h 405"/>
                  <a:gd name="T10" fmla="*/ 241 w 388"/>
                  <a:gd name="T11" fmla="*/ 68 h 405"/>
                  <a:gd name="T12" fmla="*/ 232 w 388"/>
                  <a:gd name="T13" fmla="*/ 12 h 405"/>
                  <a:gd name="T14" fmla="*/ 217 w 388"/>
                  <a:gd name="T15" fmla="*/ 0 h 405"/>
                  <a:gd name="T16" fmla="*/ 174 w 388"/>
                  <a:gd name="T17" fmla="*/ 0 h 405"/>
                  <a:gd name="T18" fmla="*/ 159 w 388"/>
                  <a:gd name="T19" fmla="*/ 12 h 405"/>
                  <a:gd name="T20" fmla="*/ 149 w 388"/>
                  <a:gd name="T21" fmla="*/ 68 h 405"/>
                  <a:gd name="T22" fmla="*/ 102 w 388"/>
                  <a:gd name="T23" fmla="*/ 95 h 405"/>
                  <a:gd name="T24" fmla="*/ 46 w 388"/>
                  <a:gd name="T25" fmla="*/ 74 h 405"/>
                  <a:gd name="T26" fmla="*/ 27 w 388"/>
                  <a:gd name="T27" fmla="*/ 81 h 405"/>
                  <a:gd name="T28" fmla="*/ 6 w 388"/>
                  <a:gd name="T29" fmla="*/ 118 h 405"/>
                  <a:gd name="T30" fmla="*/ 9 w 388"/>
                  <a:gd name="T31" fmla="*/ 137 h 405"/>
                  <a:gd name="T32" fmla="*/ 55 w 388"/>
                  <a:gd name="T33" fmla="*/ 175 h 405"/>
                  <a:gd name="T34" fmla="*/ 53 w 388"/>
                  <a:gd name="T35" fmla="*/ 202 h 405"/>
                  <a:gd name="T36" fmla="*/ 55 w 388"/>
                  <a:gd name="T37" fmla="*/ 227 h 405"/>
                  <a:gd name="T38" fmla="*/ 7 w 388"/>
                  <a:gd name="T39" fmla="*/ 266 h 405"/>
                  <a:gd name="T40" fmla="*/ 4 w 388"/>
                  <a:gd name="T41" fmla="*/ 285 h 405"/>
                  <a:gd name="T42" fmla="*/ 25 w 388"/>
                  <a:gd name="T43" fmla="*/ 322 h 405"/>
                  <a:gd name="T44" fmla="*/ 43 w 388"/>
                  <a:gd name="T45" fmla="*/ 329 h 405"/>
                  <a:gd name="T46" fmla="*/ 100 w 388"/>
                  <a:gd name="T47" fmla="*/ 308 h 405"/>
                  <a:gd name="T48" fmla="*/ 149 w 388"/>
                  <a:gd name="T49" fmla="*/ 337 h 405"/>
                  <a:gd name="T50" fmla="*/ 158 w 388"/>
                  <a:gd name="T51" fmla="*/ 392 h 405"/>
                  <a:gd name="T52" fmla="*/ 173 w 388"/>
                  <a:gd name="T53" fmla="*/ 405 h 405"/>
                  <a:gd name="T54" fmla="*/ 216 w 388"/>
                  <a:gd name="T55" fmla="*/ 405 h 405"/>
                  <a:gd name="T56" fmla="*/ 231 w 388"/>
                  <a:gd name="T57" fmla="*/ 392 h 405"/>
                  <a:gd name="T58" fmla="*/ 240 w 388"/>
                  <a:gd name="T59" fmla="*/ 337 h 405"/>
                  <a:gd name="T60" fmla="*/ 289 w 388"/>
                  <a:gd name="T61" fmla="*/ 309 h 405"/>
                  <a:gd name="T62" fmla="*/ 345 w 388"/>
                  <a:gd name="T63" fmla="*/ 329 h 405"/>
                  <a:gd name="T64" fmla="*/ 364 w 388"/>
                  <a:gd name="T65" fmla="*/ 322 h 405"/>
                  <a:gd name="T66" fmla="*/ 385 w 388"/>
                  <a:gd name="T67" fmla="*/ 285 h 405"/>
                  <a:gd name="T68" fmla="*/ 381 w 388"/>
                  <a:gd name="T69" fmla="*/ 266 h 405"/>
                  <a:gd name="T70" fmla="*/ 335 w 388"/>
                  <a:gd name="T71" fmla="*/ 228 h 405"/>
                  <a:gd name="T72" fmla="*/ 337 w 388"/>
                  <a:gd name="T73" fmla="*/ 202 h 405"/>
                  <a:gd name="T74" fmla="*/ 334 w 388"/>
                  <a:gd name="T75" fmla="*/ 174 h 405"/>
                  <a:gd name="T76" fmla="*/ 379 w 388"/>
                  <a:gd name="T77" fmla="*/ 137 h 405"/>
                  <a:gd name="T78" fmla="*/ 251 w 388"/>
                  <a:gd name="T79" fmla="*/ 202 h 405"/>
                  <a:gd name="T80" fmla="*/ 195 w 388"/>
                  <a:gd name="T81" fmla="*/ 259 h 405"/>
                  <a:gd name="T82" fmla="*/ 138 w 388"/>
                  <a:gd name="T83" fmla="*/ 202 h 405"/>
                  <a:gd name="T84" fmla="*/ 195 w 388"/>
                  <a:gd name="T85" fmla="*/ 145 h 405"/>
                  <a:gd name="T86" fmla="*/ 251 w 388"/>
                  <a:gd name="T87" fmla="*/ 202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88" h="405">
                    <a:moveTo>
                      <a:pt x="379" y="137"/>
                    </a:moveTo>
                    <a:cubicBezTo>
                      <a:pt x="385" y="133"/>
                      <a:pt x="386" y="124"/>
                      <a:pt x="383" y="118"/>
                    </a:cubicBezTo>
                    <a:cubicBezTo>
                      <a:pt x="361" y="81"/>
                      <a:pt x="361" y="81"/>
                      <a:pt x="361" y="81"/>
                    </a:cubicBezTo>
                    <a:cubicBezTo>
                      <a:pt x="357" y="74"/>
                      <a:pt x="350" y="72"/>
                      <a:pt x="343" y="74"/>
                    </a:cubicBezTo>
                    <a:cubicBezTo>
                      <a:pt x="287" y="94"/>
                      <a:pt x="287" y="94"/>
                      <a:pt x="287" y="94"/>
                    </a:cubicBezTo>
                    <a:cubicBezTo>
                      <a:pt x="274" y="83"/>
                      <a:pt x="258" y="74"/>
                      <a:pt x="241" y="68"/>
                    </a:cubicBezTo>
                    <a:cubicBezTo>
                      <a:pt x="232" y="12"/>
                      <a:pt x="232" y="12"/>
                      <a:pt x="232" y="12"/>
                    </a:cubicBezTo>
                    <a:cubicBezTo>
                      <a:pt x="231" y="5"/>
                      <a:pt x="224" y="0"/>
                      <a:pt x="217" y="0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166" y="0"/>
                      <a:pt x="160" y="5"/>
                      <a:pt x="159" y="12"/>
                    </a:cubicBezTo>
                    <a:cubicBezTo>
                      <a:pt x="149" y="68"/>
                      <a:pt x="149" y="68"/>
                      <a:pt x="149" y="68"/>
                    </a:cubicBezTo>
                    <a:cubicBezTo>
                      <a:pt x="132" y="74"/>
                      <a:pt x="116" y="83"/>
                      <a:pt x="102" y="95"/>
                    </a:cubicBezTo>
                    <a:cubicBezTo>
                      <a:pt x="46" y="74"/>
                      <a:pt x="46" y="74"/>
                      <a:pt x="46" y="74"/>
                    </a:cubicBezTo>
                    <a:cubicBezTo>
                      <a:pt x="39" y="72"/>
                      <a:pt x="31" y="74"/>
                      <a:pt x="27" y="81"/>
                    </a:cubicBezTo>
                    <a:cubicBezTo>
                      <a:pt x="6" y="118"/>
                      <a:pt x="6" y="118"/>
                      <a:pt x="6" y="118"/>
                    </a:cubicBezTo>
                    <a:cubicBezTo>
                      <a:pt x="2" y="124"/>
                      <a:pt x="3" y="133"/>
                      <a:pt x="9" y="137"/>
                    </a:cubicBezTo>
                    <a:cubicBezTo>
                      <a:pt x="55" y="175"/>
                      <a:pt x="55" y="175"/>
                      <a:pt x="55" y="175"/>
                    </a:cubicBezTo>
                    <a:cubicBezTo>
                      <a:pt x="54" y="184"/>
                      <a:pt x="53" y="193"/>
                      <a:pt x="53" y="202"/>
                    </a:cubicBezTo>
                    <a:cubicBezTo>
                      <a:pt x="53" y="211"/>
                      <a:pt x="53" y="219"/>
                      <a:pt x="55" y="227"/>
                    </a:cubicBezTo>
                    <a:cubicBezTo>
                      <a:pt x="7" y="266"/>
                      <a:pt x="7" y="266"/>
                      <a:pt x="7" y="266"/>
                    </a:cubicBezTo>
                    <a:cubicBezTo>
                      <a:pt x="2" y="270"/>
                      <a:pt x="0" y="278"/>
                      <a:pt x="4" y="285"/>
                    </a:cubicBezTo>
                    <a:cubicBezTo>
                      <a:pt x="25" y="322"/>
                      <a:pt x="25" y="322"/>
                      <a:pt x="25" y="322"/>
                    </a:cubicBezTo>
                    <a:cubicBezTo>
                      <a:pt x="28" y="329"/>
                      <a:pt x="36" y="332"/>
                      <a:pt x="43" y="329"/>
                    </a:cubicBezTo>
                    <a:cubicBezTo>
                      <a:pt x="100" y="308"/>
                      <a:pt x="100" y="308"/>
                      <a:pt x="100" y="308"/>
                    </a:cubicBezTo>
                    <a:cubicBezTo>
                      <a:pt x="114" y="321"/>
                      <a:pt x="131" y="330"/>
                      <a:pt x="149" y="337"/>
                    </a:cubicBezTo>
                    <a:cubicBezTo>
                      <a:pt x="158" y="392"/>
                      <a:pt x="158" y="392"/>
                      <a:pt x="158" y="392"/>
                    </a:cubicBezTo>
                    <a:cubicBezTo>
                      <a:pt x="159" y="399"/>
                      <a:pt x="165" y="405"/>
                      <a:pt x="173" y="405"/>
                    </a:cubicBezTo>
                    <a:cubicBezTo>
                      <a:pt x="216" y="405"/>
                      <a:pt x="216" y="405"/>
                      <a:pt x="216" y="405"/>
                    </a:cubicBezTo>
                    <a:cubicBezTo>
                      <a:pt x="223" y="405"/>
                      <a:pt x="229" y="399"/>
                      <a:pt x="231" y="392"/>
                    </a:cubicBezTo>
                    <a:cubicBezTo>
                      <a:pt x="240" y="337"/>
                      <a:pt x="240" y="337"/>
                      <a:pt x="240" y="337"/>
                    </a:cubicBezTo>
                    <a:cubicBezTo>
                      <a:pt x="258" y="331"/>
                      <a:pt x="275" y="321"/>
                      <a:pt x="289" y="309"/>
                    </a:cubicBezTo>
                    <a:cubicBezTo>
                      <a:pt x="345" y="329"/>
                      <a:pt x="345" y="329"/>
                      <a:pt x="345" y="329"/>
                    </a:cubicBezTo>
                    <a:cubicBezTo>
                      <a:pt x="352" y="332"/>
                      <a:pt x="360" y="329"/>
                      <a:pt x="364" y="322"/>
                    </a:cubicBezTo>
                    <a:cubicBezTo>
                      <a:pt x="385" y="285"/>
                      <a:pt x="385" y="285"/>
                      <a:pt x="385" y="285"/>
                    </a:cubicBezTo>
                    <a:cubicBezTo>
                      <a:pt x="388" y="278"/>
                      <a:pt x="387" y="270"/>
                      <a:pt x="381" y="266"/>
                    </a:cubicBezTo>
                    <a:cubicBezTo>
                      <a:pt x="335" y="228"/>
                      <a:pt x="335" y="228"/>
                      <a:pt x="335" y="228"/>
                    </a:cubicBezTo>
                    <a:cubicBezTo>
                      <a:pt x="336" y="220"/>
                      <a:pt x="337" y="211"/>
                      <a:pt x="337" y="202"/>
                    </a:cubicBezTo>
                    <a:cubicBezTo>
                      <a:pt x="337" y="193"/>
                      <a:pt x="336" y="183"/>
                      <a:pt x="334" y="174"/>
                    </a:cubicBezTo>
                    <a:lnTo>
                      <a:pt x="379" y="137"/>
                    </a:lnTo>
                    <a:close/>
                    <a:moveTo>
                      <a:pt x="251" y="202"/>
                    </a:moveTo>
                    <a:cubicBezTo>
                      <a:pt x="251" y="233"/>
                      <a:pt x="226" y="259"/>
                      <a:pt x="195" y="259"/>
                    </a:cubicBezTo>
                    <a:cubicBezTo>
                      <a:pt x="163" y="259"/>
                      <a:pt x="138" y="233"/>
                      <a:pt x="138" y="202"/>
                    </a:cubicBezTo>
                    <a:cubicBezTo>
                      <a:pt x="138" y="171"/>
                      <a:pt x="163" y="145"/>
                      <a:pt x="195" y="145"/>
                    </a:cubicBezTo>
                    <a:cubicBezTo>
                      <a:pt x="226" y="145"/>
                      <a:pt x="251" y="171"/>
                      <a:pt x="251" y="2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sp>
        <p:nvSpPr>
          <p:cNvPr id="250" name="Rectangle 249"/>
          <p:cNvSpPr/>
          <p:nvPr/>
        </p:nvSpPr>
        <p:spPr bwMode="auto">
          <a:xfrm>
            <a:off x="345227" y="1890168"/>
            <a:ext cx="491767" cy="160318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51" name="Group 250"/>
          <p:cNvGrpSpPr/>
          <p:nvPr/>
        </p:nvGrpSpPr>
        <p:grpSpPr>
          <a:xfrm>
            <a:off x="447433" y="2586575"/>
            <a:ext cx="272570" cy="214763"/>
            <a:chOff x="4962525" y="2536825"/>
            <a:chExt cx="2260600" cy="1781175"/>
          </a:xfrm>
          <a:solidFill>
            <a:schemeClr val="tx2"/>
          </a:solidFill>
        </p:grpSpPr>
        <p:sp>
          <p:nvSpPr>
            <p:cNvPr id="252" name="Freeform 11"/>
            <p:cNvSpPr>
              <a:spLocks noEditPoints="1"/>
            </p:cNvSpPr>
            <p:nvPr/>
          </p:nvSpPr>
          <p:spPr bwMode="auto">
            <a:xfrm>
              <a:off x="4962525" y="2536825"/>
              <a:ext cx="2260600" cy="1781175"/>
            </a:xfrm>
            <a:custGeom>
              <a:avLst/>
              <a:gdLst>
                <a:gd name="T0" fmla="*/ 130 w 600"/>
                <a:gd name="T1" fmla="*/ 461 h 472"/>
                <a:gd name="T2" fmla="*/ 470 w 600"/>
                <a:gd name="T3" fmla="*/ 461 h 472"/>
                <a:gd name="T4" fmla="*/ 470 w 600"/>
                <a:gd name="T5" fmla="*/ 472 h 472"/>
                <a:gd name="T6" fmla="*/ 130 w 600"/>
                <a:gd name="T7" fmla="*/ 472 h 472"/>
                <a:gd name="T8" fmla="*/ 130 w 600"/>
                <a:gd name="T9" fmla="*/ 461 h 472"/>
                <a:gd name="T10" fmla="*/ 32 w 600"/>
                <a:gd name="T11" fmla="*/ 35 h 472"/>
                <a:gd name="T12" fmla="*/ 32 w 600"/>
                <a:gd name="T13" fmla="*/ 345 h 472"/>
                <a:gd name="T14" fmla="*/ 232 w 600"/>
                <a:gd name="T15" fmla="*/ 345 h 472"/>
                <a:gd name="T16" fmla="*/ 365 w 600"/>
                <a:gd name="T17" fmla="*/ 345 h 472"/>
                <a:gd name="T18" fmla="*/ 572 w 600"/>
                <a:gd name="T19" fmla="*/ 345 h 472"/>
                <a:gd name="T20" fmla="*/ 572 w 600"/>
                <a:gd name="T21" fmla="*/ 35 h 472"/>
                <a:gd name="T22" fmla="*/ 32 w 600"/>
                <a:gd name="T23" fmla="*/ 35 h 472"/>
                <a:gd name="T24" fmla="*/ 300 w 600"/>
                <a:gd name="T25" fmla="*/ 8 h 472"/>
                <a:gd name="T26" fmla="*/ 292 w 600"/>
                <a:gd name="T27" fmla="*/ 16 h 472"/>
                <a:gd name="T28" fmla="*/ 300 w 600"/>
                <a:gd name="T29" fmla="*/ 24 h 472"/>
                <a:gd name="T30" fmla="*/ 309 w 600"/>
                <a:gd name="T31" fmla="*/ 16 h 472"/>
                <a:gd name="T32" fmla="*/ 300 w 600"/>
                <a:gd name="T33" fmla="*/ 8 h 472"/>
                <a:gd name="T34" fmla="*/ 32 w 600"/>
                <a:gd name="T35" fmla="*/ 0 h 472"/>
                <a:gd name="T36" fmla="*/ 565 w 600"/>
                <a:gd name="T37" fmla="*/ 0 h 472"/>
                <a:gd name="T38" fmla="*/ 600 w 600"/>
                <a:gd name="T39" fmla="*/ 35 h 472"/>
                <a:gd name="T40" fmla="*/ 600 w 600"/>
                <a:gd name="T41" fmla="*/ 344 h 472"/>
                <a:gd name="T42" fmla="*/ 565 w 600"/>
                <a:gd name="T43" fmla="*/ 383 h 472"/>
                <a:gd name="T44" fmla="*/ 389 w 600"/>
                <a:gd name="T45" fmla="*/ 383 h 472"/>
                <a:gd name="T46" fmla="*/ 365 w 600"/>
                <a:gd name="T47" fmla="*/ 383 h 472"/>
                <a:gd name="T48" fmla="*/ 365 w 600"/>
                <a:gd name="T49" fmla="*/ 406 h 472"/>
                <a:gd name="T50" fmla="*/ 365 w 600"/>
                <a:gd name="T51" fmla="*/ 422 h 472"/>
                <a:gd name="T52" fmla="*/ 442 w 600"/>
                <a:gd name="T53" fmla="*/ 422 h 472"/>
                <a:gd name="T54" fmla="*/ 470 w 600"/>
                <a:gd name="T55" fmla="*/ 461 h 472"/>
                <a:gd name="T56" fmla="*/ 130 w 600"/>
                <a:gd name="T57" fmla="*/ 461 h 472"/>
                <a:gd name="T58" fmla="*/ 158 w 600"/>
                <a:gd name="T59" fmla="*/ 422 h 472"/>
                <a:gd name="T60" fmla="*/ 232 w 600"/>
                <a:gd name="T61" fmla="*/ 422 h 472"/>
                <a:gd name="T62" fmla="*/ 232 w 600"/>
                <a:gd name="T63" fmla="*/ 406 h 472"/>
                <a:gd name="T64" fmla="*/ 232 w 600"/>
                <a:gd name="T65" fmla="*/ 383 h 472"/>
                <a:gd name="T66" fmla="*/ 205 w 600"/>
                <a:gd name="T67" fmla="*/ 383 h 472"/>
                <a:gd name="T68" fmla="*/ 32 w 600"/>
                <a:gd name="T69" fmla="*/ 383 h 472"/>
                <a:gd name="T70" fmla="*/ 0 w 600"/>
                <a:gd name="T71" fmla="*/ 344 h 472"/>
                <a:gd name="T72" fmla="*/ 0 w 600"/>
                <a:gd name="T73" fmla="*/ 35 h 472"/>
                <a:gd name="T74" fmla="*/ 32 w 600"/>
                <a:gd name="T75" fmla="*/ 0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0" h="472">
                  <a:moveTo>
                    <a:pt x="130" y="461"/>
                  </a:moveTo>
                  <a:cubicBezTo>
                    <a:pt x="470" y="461"/>
                    <a:pt x="470" y="461"/>
                    <a:pt x="470" y="461"/>
                  </a:cubicBezTo>
                  <a:cubicBezTo>
                    <a:pt x="470" y="472"/>
                    <a:pt x="470" y="472"/>
                    <a:pt x="470" y="472"/>
                  </a:cubicBezTo>
                  <a:cubicBezTo>
                    <a:pt x="130" y="472"/>
                    <a:pt x="130" y="472"/>
                    <a:pt x="130" y="472"/>
                  </a:cubicBezTo>
                  <a:cubicBezTo>
                    <a:pt x="130" y="461"/>
                    <a:pt x="130" y="461"/>
                    <a:pt x="130" y="461"/>
                  </a:cubicBezTo>
                  <a:close/>
                  <a:moveTo>
                    <a:pt x="32" y="35"/>
                  </a:moveTo>
                  <a:cubicBezTo>
                    <a:pt x="32" y="345"/>
                    <a:pt x="32" y="345"/>
                    <a:pt x="32" y="345"/>
                  </a:cubicBezTo>
                  <a:cubicBezTo>
                    <a:pt x="232" y="345"/>
                    <a:pt x="232" y="345"/>
                    <a:pt x="232" y="345"/>
                  </a:cubicBezTo>
                  <a:cubicBezTo>
                    <a:pt x="365" y="345"/>
                    <a:pt x="365" y="345"/>
                    <a:pt x="365" y="345"/>
                  </a:cubicBezTo>
                  <a:cubicBezTo>
                    <a:pt x="572" y="345"/>
                    <a:pt x="572" y="345"/>
                    <a:pt x="572" y="345"/>
                  </a:cubicBezTo>
                  <a:cubicBezTo>
                    <a:pt x="572" y="35"/>
                    <a:pt x="572" y="35"/>
                    <a:pt x="572" y="35"/>
                  </a:cubicBezTo>
                  <a:cubicBezTo>
                    <a:pt x="32" y="35"/>
                    <a:pt x="32" y="35"/>
                    <a:pt x="32" y="35"/>
                  </a:cubicBezTo>
                  <a:close/>
                  <a:moveTo>
                    <a:pt x="300" y="8"/>
                  </a:moveTo>
                  <a:cubicBezTo>
                    <a:pt x="295" y="8"/>
                    <a:pt x="292" y="12"/>
                    <a:pt x="292" y="16"/>
                  </a:cubicBezTo>
                  <a:cubicBezTo>
                    <a:pt x="292" y="20"/>
                    <a:pt x="295" y="24"/>
                    <a:pt x="300" y="24"/>
                  </a:cubicBezTo>
                  <a:cubicBezTo>
                    <a:pt x="305" y="24"/>
                    <a:pt x="309" y="20"/>
                    <a:pt x="309" y="16"/>
                  </a:cubicBezTo>
                  <a:cubicBezTo>
                    <a:pt x="309" y="12"/>
                    <a:pt x="305" y="8"/>
                    <a:pt x="300" y="8"/>
                  </a:cubicBezTo>
                  <a:close/>
                  <a:moveTo>
                    <a:pt x="32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86" y="0"/>
                    <a:pt x="600" y="16"/>
                    <a:pt x="600" y="35"/>
                  </a:cubicBezTo>
                  <a:cubicBezTo>
                    <a:pt x="600" y="344"/>
                    <a:pt x="600" y="344"/>
                    <a:pt x="600" y="344"/>
                  </a:cubicBezTo>
                  <a:cubicBezTo>
                    <a:pt x="600" y="364"/>
                    <a:pt x="586" y="383"/>
                    <a:pt x="565" y="383"/>
                  </a:cubicBezTo>
                  <a:cubicBezTo>
                    <a:pt x="498" y="383"/>
                    <a:pt x="440" y="383"/>
                    <a:pt x="389" y="383"/>
                  </a:cubicBezTo>
                  <a:cubicBezTo>
                    <a:pt x="365" y="383"/>
                    <a:pt x="365" y="383"/>
                    <a:pt x="365" y="383"/>
                  </a:cubicBezTo>
                  <a:cubicBezTo>
                    <a:pt x="365" y="406"/>
                    <a:pt x="365" y="406"/>
                    <a:pt x="365" y="406"/>
                  </a:cubicBezTo>
                  <a:cubicBezTo>
                    <a:pt x="365" y="422"/>
                    <a:pt x="365" y="422"/>
                    <a:pt x="365" y="422"/>
                  </a:cubicBezTo>
                  <a:cubicBezTo>
                    <a:pt x="442" y="422"/>
                    <a:pt x="442" y="422"/>
                    <a:pt x="442" y="422"/>
                  </a:cubicBezTo>
                  <a:cubicBezTo>
                    <a:pt x="470" y="461"/>
                    <a:pt x="470" y="461"/>
                    <a:pt x="470" y="461"/>
                  </a:cubicBezTo>
                  <a:cubicBezTo>
                    <a:pt x="130" y="461"/>
                    <a:pt x="130" y="461"/>
                    <a:pt x="130" y="461"/>
                  </a:cubicBezTo>
                  <a:cubicBezTo>
                    <a:pt x="158" y="422"/>
                    <a:pt x="158" y="422"/>
                    <a:pt x="158" y="422"/>
                  </a:cubicBezTo>
                  <a:cubicBezTo>
                    <a:pt x="232" y="422"/>
                    <a:pt x="232" y="422"/>
                    <a:pt x="232" y="422"/>
                  </a:cubicBezTo>
                  <a:cubicBezTo>
                    <a:pt x="232" y="406"/>
                    <a:pt x="232" y="406"/>
                    <a:pt x="232" y="406"/>
                  </a:cubicBezTo>
                  <a:cubicBezTo>
                    <a:pt x="232" y="383"/>
                    <a:pt x="232" y="383"/>
                    <a:pt x="232" y="383"/>
                  </a:cubicBezTo>
                  <a:cubicBezTo>
                    <a:pt x="205" y="383"/>
                    <a:pt x="205" y="383"/>
                    <a:pt x="205" y="383"/>
                  </a:cubicBezTo>
                  <a:cubicBezTo>
                    <a:pt x="32" y="383"/>
                    <a:pt x="32" y="383"/>
                    <a:pt x="32" y="383"/>
                  </a:cubicBezTo>
                  <a:cubicBezTo>
                    <a:pt x="14" y="383"/>
                    <a:pt x="0" y="364"/>
                    <a:pt x="0" y="34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6"/>
                    <a:pt x="14" y="0"/>
                    <a:pt x="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3" name="Freeform 12"/>
            <p:cNvSpPr>
              <a:spLocks/>
            </p:cNvSpPr>
            <p:nvPr/>
          </p:nvSpPr>
          <p:spPr bwMode="auto">
            <a:xfrm>
              <a:off x="5918200" y="2868613"/>
              <a:ext cx="396875" cy="766763"/>
            </a:xfrm>
            <a:custGeom>
              <a:avLst/>
              <a:gdLst>
                <a:gd name="T0" fmla="*/ 0 w 250"/>
                <a:gd name="T1" fmla="*/ 0 h 483"/>
                <a:gd name="T2" fmla="*/ 250 w 250"/>
                <a:gd name="T3" fmla="*/ 269 h 483"/>
                <a:gd name="T4" fmla="*/ 152 w 250"/>
                <a:gd name="T5" fmla="*/ 295 h 483"/>
                <a:gd name="T6" fmla="*/ 221 w 250"/>
                <a:gd name="T7" fmla="*/ 459 h 483"/>
                <a:gd name="T8" fmla="*/ 162 w 250"/>
                <a:gd name="T9" fmla="*/ 483 h 483"/>
                <a:gd name="T10" fmla="*/ 93 w 250"/>
                <a:gd name="T11" fmla="*/ 316 h 483"/>
                <a:gd name="T12" fmla="*/ 0 w 250"/>
                <a:gd name="T13" fmla="*/ 373 h 483"/>
                <a:gd name="T14" fmla="*/ 0 w 250"/>
                <a:gd name="T15" fmla="*/ 0 h 483"/>
                <a:gd name="T16" fmla="*/ 0 w 250"/>
                <a:gd name="T1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0" h="483">
                  <a:moveTo>
                    <a:pt x="0" y="0"/>
                  </a:moveTo>
                  <a:lnTo>
                    <a:pt x="250" y="269"/>
                  </a:lnTo>
                  <a:lnTo>
                    <a:pt x="152" y="295"/>
                  </a:lnTo>
                  <a:lnTo>
                    <a:pt x="221" y="459"/>
                  </a:lnTo>
                  <a:lnTo>
                    <a:pt x="162" y="483"/>
                  </a:lnTo>
                  <a:lnTo>
                    <a:pt x="93" y="316"/>
                  </a:lnTo>
                  <a:lnTo>
                    <a:pt x="0" y="37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sp>
        <p:nvSpPr>
          <p:cNvPr id="254" name="Rectangle 253"/>
          <p:cNvSpPr/>
          <p:nvPr/>
        </p:nvSpPr>
        <p:spPr bwMode="auto">
          <a:xfrm>
            <a:off x="345227" y="3533370"/>
            <a:ext cx="491767" cy="48786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1600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491810" y="3661166"/>
            <a:ext cx="179250" cy="232272"/>
            <a:chOff x="5260975" y="2352675"/>
            <a:chExt cx="1663700" cy="2155825"/>
          </a:xfrm>
          <a:solidFill>
            <a:schemeClr val="tx2"/>
          </a:solidFill>
        </p:grpSpPr>
        <p:sp>
          <p:nvSpPr>
            <p:cNvPr id="256" name="Freeform 16"/>
            <p:cNvSpPr>
              <a:spLocks noEditPoints="1"/>
            </p:cNvSpPr>
            <p:nvPr/>
          </p:nvSpPr>
          <p:spPr bwMode="auto">
            <a:xfrm>
              <a:off x="5260975" y="2352675"/>
              <a:ext cx="1663700" cy="2155825"/>
            </a:xfrm>
            <a:custGeom>
              <a:avLst/>
              <a:gdLst>
                <a:gd name="T0" fmla="*/ 0 w 441"/>
                <a:gd name="T1" fmla="*/ 0 h 572"/>
                <a:gd name="T2" fmla="*/ 0 w 441"/>
                <a:gd name="T3" fmla="*/ 572 h 572"/>
                <a:gd name="T4" fmla="*/ 441 w 441"/>
                <a:gd name="T5" fmla="*/ 572 h 572"/>
                <a:gd name="T6" fmla="*/ 441 w 441"/>
                <a:gd name="T7" fmla="*/ 0 h 572"/>
                <a:gd name="T8" fmla="*/ 0 w 441"/>
                <a:gd name="T9" fmla="*/ 0 h 572"/>
                <a:gd name="T10" fmla="*/ 394 w 441"/>
                <a:gd name="T11" fmla="*/ 421 h 572"/>
                <a:gd name="T12" fmla="*/ 364 w 441"/>
                <a:gd name="T13" fmla="*/ 448 h 572"/>
                <a:gd name="T14" fmla="*/ 77 w 441"/>
                <a:gd name="T15" fmla="*/ 448 h 572"/>
                <a:gd name="T16" fmla="*/ 47 w 441"/>
                <a:gd name="T17" fmla="*/ 421 h 572"/>
                <a:gd name="T18" fmla="*/ 47 w 441"/>
                <a:gd name="T19" fmla="*/ 415 h 572"/>
                <a:gd name="T20" fmla="*/ 77 w 441"/>
                <a:gd name="T21" fmla="*/ 387 h 572"/>
                <a:gd name="T22" fmla="*/ 232 w 441"/>
                <a:gd name="T23" fmla="*/ 387 h 572"/>
                <a:gd name="T24" fmla="*/ 364 w 441"/>
                <a:gd name="T25" fmla="*/ 387 h 572"/>
                <a:gd name="T26" fmla="*/ 394 w 441"/>
                <a:gd name="T27" fmla="*/ 415 h 572"/>
                <a:gd name="T28" fmla="*/ 394 w 441"/>
                <a:gd name="T29" fmla="*/ 421 h 572"/>
                <a:gd name="T30" fmla="*/ 394 w 441"/>
                <a:gd name="T31" fmla="*/ 313 h 572"/>
                <a:gd name="T32" fmla="*/ 364 w 441"/>
                <a:gd name="T33" fmla="*/ 340 h 572"/>
                <a:gd name="T34" fmla="*/ 77 w 441"/>
                <a:gd name="T35" fmla="*/ 340 h 572"/>
                <a:gd name="T36" fmla="*/ 47 w 441"/>
                <a:gd name="T37" fmla="*/ 313 h 572"/>
                <a:gd name="T38" fmla="*/ 47 w 441"/>
                <a:gd name="T39" fmla="*/ 307 h 572"/>
                <a:gd name="T40" fmla="*/ 77 w 441"/>
                <a:gd name="T41" fmla="*/ 280 h 572"/>
                <a:gd name="T42" fmla="*/ 232 w 441"/>
                <a:gd name="T43" fmla="*/ 280 h 572"/>
                <a:gd name="T44" fmla="*/ 364 w 441"/>
                <a:gd name="T45" fmla="*/ 280 h 572"/>
                <a:gd name="T46" fmla="*/ 394 w 441"/>
                <a:gd name="T47" fmla="*/ 307 h 572"/>
                <a:gd name="T48" fmla="*/ 394 w 441"/>
                <a:gd name="T49" fmla="*/ 313 h 572"/>
                <a:gd name="T50" fmla="*/ 394 w 441"/>
                <a:gd name="T51" fmla="*/ 205 h 572"/>
                <a:gd name="T52" fmla="*/ 364 w 441"/>
                <a:gd name="T53" fmla="*/ 233 h 572"/>
                <a:gd name="T54" fmla="*/ 77 w 441"/>
                <a:gd name="T55" fmla="*/ 233 h 572"/>
                <a:gd name="T56" fmla="*/ 47 w 441"/>
                <a:gd name="T57" fmla="*/ 205 h 572"/>
                <a:gd name="T58" fmla="*/ 47 w 441"/>
                <a:gd name="T59" fmla="*/ 199 h 572"/>
                <a:gd name="T60" fmla="*/ 77 w 441"/>
                <a:gd name="T61" fmla="*/ 172 h 572"/>
                <a:gd name="T62" fmla="*/ 232 w 441"/>
                <a:gd name="T63" fmla="*/ 172 h 572"/>
                <a:gd name="T64" fmla="*/ 364 w 441"/>
                <a:gd name="T65" fmla="*/ 172 h 572"/>
                <a:gd name="T66" fmla="*/ 394 w 441"/>
                <a:gd name="T67" fmla="*/ 199 h 572"/>
                <a:gd name="T68" fmla="*/ 394 w 441"/>
                <a:gd name="T69" fmla="*/ 205 h 572"/>
                <a:gd name="T70" fmla="*/ 394 w 441"/>
                <a:gd name="T71" fmla="*/ 97 h 572"/>
                <a:gd name="T72" fmla="*/ 364 w 441"/>
                <a:gd name="T73" fmla="*/ 125 h 572"/>
                <a:gd name="T74" fmla="*/ 77 w 441"/>
                <a:gd name="T75" fmla="*/ 125 h 572"/>
                <a:gd name="T76" fmla="*/ 47 w 441"/>
                <a:gd name="T77" fmla="*/ 97 h 572"/>
                <a:gd name="T78" fmla="*/ 47 w 441"/>
                <a:gd name="T79" fmla="*/ 92 h 572"/>
                <a:gd name="T80" fmla="*/ 77 w 441"/>
                <a:gd name="T81" fmla="*/ 64 h 572"/>
                <a:gd name="T82" fmla="*/ 232 w 441"/>
                <a:gd name="T83" fmla="*/ 64 h 572"/>
                <a:gd name="T84" fmla="*/ 364 w 441"/>
                <a:gd name="T85" fmla="*/ 64 h 572"/>
                <a:gd name="T86" fmla="*/ 394 w 441"/>
                <a:gd name="T87" fmla="*/ 92 h 572"/>
                <a:gd name="T88" fmla="*/ 394 w 441"/>
                <a:gd name="T89" fmla="*/ 97 h 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1" h="572">
                  <a:moveTo>
                    <a:pt x="0" y="0"/>
                  </a:moveTo>
                  <a:cubicBezTo>
                    <a:pt x="0" y="572"/>
                    <a:pt x="0" y="572"/>
                    <a:pt x="0" y="572"/>
                  </a:cubicBezTo>
                  <a:cubicBezTo>
                    <a:pt x="441" y="572"/>
                    <a:pt x="441" y="572"/>
                    <a:pt x="441" y="572"/>
                  </a:cubicBezTo>
                  <a:cubicBezTo>
                    <a:pt x="441" y="0"/>
                    <a:pt x="441" y="0"/>
                    <a:pt x="441" y="0"/>
                  </a:cubicBezTo>
                  <a:lnTo>
                    <a:pt x="0" y="0"/>
                  </a:lnTo>
                  <a:close/>
                  <a:moveTo>
                    <a:pt x="394" y="421"/>
                  </a:moveTo>
                  <a:cubicBezTo>
                    <a:pt x="394" y="448"/>
                    <a:pt x="364" y="448"/>
                    <a:pt x="364" y="448"/>
                  </a:cubicBezTo>
                  <a:cubicBezTo>
                    <a:pt x="77" y="448"/>
                    <a:pt x="77" y="448"/>
                    <a:pt x="77" y="448"/>
                  </a:cubicBezTo>
                  <a:cubicBezTo>
                    <a:pt x="47" y="448"/>
                    <a:pt x="47" y="421"/>
                    <a:pt x="47" y="421"/>
                  </a:cubicBezTo>
                  <a:cubicBezTo>
                    <a:pt x="47" y="415"/>
                    <a:pt x="47" y="415"/>
                    <a:pt x="47" y="415"/>
                  </a:cubicBezTo>
                  <a:cubicBezTo>
                    <a:pt x="47" y="387"/>
                    <a:pt x="77" y="387"/>
                    <a:pt x="77" y="387"/>
                  </a:cubicBezTo>
                  <a:cubicBezTo>
                    <a:pt x="232" y="387"/>
                    <a:pt x="232" y="387"/>
                    <a:pt x="232" y="387"/>
                  </a:cubicBezTo>
                  <a:cubicBezTo>
                    <a:pt x="364" y="387"/>
                    <a:pt x="364" y="387"/>
                    <a:pt x="364" y="387"/>
                  </a:cubicBezTo>
                  <a:cubicBezTo>
                    <a:pt x="394" y="387"/>
                    <a:pt x="394" y="415"/>
                    <a:pt x="394" y="415"/>
                  </a:cubicBezTo>
                  <a:lnTo>
                    <a:pt x="394" y="421"/>
                  </a:lnTo>
                  <a:close/>
                  <a:moveTo>
                    <a:pt x="394" y="313"/>
                  </a:moveTo>
                  <a:cubicBezTo>
                    <a:pt x="394" y="340"/>
                    <a:pt x="364" y="340"/>
                    <a:pt x="364" y="340"/>
                  </a:cubicBezTo>
                  <a:cubicBezTo>
                    <a:pt x="77" y="340"/>
                    <a:pt x="77" y="340"/>
                    <a:pt x="77" y="340"/>
                  </a:cubicBezTo>
                  <a:cubicBezTo>
                    <a:pt x="47" y="340"/>
                    <a:pt x="47" y="313"/>
                    <a:pt x="47" y="313"/>
                  </a:cubicBezTo>
                  <a:cubicBezTo>
                    <a:pt x="47" y="307"/>
                    <a:pt x="47" y="307"/>
                    <a:pt x="47" y="307"/>
                  </a:cubicBezTo>
                  <a:cubicBezTo>
                    <a:pt x="47" y="280"/>
                    <a:pt x="77" y="280"/>
                    <a:pt x="77" y="280"/>
                  </a:cubicBezTo>
                  <a:cubicBezTo>
                    <a:pt x="232" y="280"/>
                    <a:pt x="232" y="280"/>
                    <a:pt x="232" y="280"/>
                  </a:cubicBezTo>
                  <a:cubicBezTo>
                    <a:pt x="364" y="280"/>
                    <a:pt x="364" y="280"/>
                    <a:pt x="364" y="280"/>
                  </a:cubicBezTo>
                  <a:cubicBezTo>
                    <a:pt x="394" y="280"/>
                    <a:pt x="394" y="307"/>
                    <a:pt x="394" y="307"/>
                  </a:cubicBezTo>
                  <a:lnTo>
                    <a:pt x="394" y="313"/>
                  </a:lnTo>
                  <a:close/>
                  <a:moveTo>
                    <a:pt x="394" y="205"/>
                  </a:moveTo>
                  <a:cubicBezTo>
                    <a:pt x="394" y="233"/>
                    <a:pt x="364" y="233"/>
                    <a:pt x="364" y="233"/>
                  </a:cubicBezTo>
                  <a:cubicBezTo>
                    <a:pt x="77" y="233"/>
                    <a:pt x="77" y="233"/>
                    <a:pt x="77" y="233"/>
                  </a:cubicBezTo>
                  <a:cubicBezTo>
                    <a:pt x="47" y="233"/>
                    <a:pt x="47" y="205"/>
                    <a:pt x="47" y="205"/>
                  </a:cubicBezTo>
                  <a:cubicBezTo>
                    <a:pt x="47" y="199"/>
                    <a:pt x="47" y="199"/>
                    <a:pt x="47" y="199"/>
                  </a:cubicBezTo>
                  <a:cubicBezTo>
                    <a:pt x="47" y="172"/>
                    <a:pt x="77" y="172"/>
                    <a:pt x="77" y="172"/>
                  </a:cubicBezTo>
                  <a:cubicBezTo>
                    <a:pt x="232" y="172"/>
                    <a:pt x="232" y="172"/>
                    <a:pt x="232" y="172"/>
                  </a:cubicBezTo>
                  <a:cubicBezTo>
                    <a:pt x="364" y="172"/>
                    <a:pt x="364" y="172"/>
                    <a:pt x="364" y="172"/>
                  </a:cubicBezTo>
                  <a:cubicBezTo>
                    <a:pt x="394" y="172"/>
                    <a:pt x="394" y="199"/>
                    <a:pt x="394" y="199"/>
                  </a:cubicBezTo>
                  <a:lnTo>
                    <a:pt x="394" y="205"/>
                  </a:lnTo>
                  <a:close/>
                  <a:moveTo>
                    <a:pt x="394" y="97"/>
                  </a:moveTo>
                  <a:cubicBezTo>
                    <a:pt x="394" y="125"/>
                    <a:pt x="364" y="125"/>
                    <a:pt x="364" y="125"/>
                  </a:cubicBezTo>
                  <a:cubicBezTo>
                    <a:pt x="77" y="125"/>
                    <a:pt x="77" y="125"/>
                    <a:pt x="77" y="125"/>
                  </a:cubicBezTo>
                  <a:cubicBezTo>
                    <a:pt x="47" y="125"/>
                    <a:pt x="47" y="97"/>
                    <a:pt x="47" y="97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47" y="64"/>
                    <a:pt x="77" y="64"/>
                    <a:pt x="77" y="64"/>
                  </a:cubicBezTo>
                  <a:cubicBezTo>
                    <a:pt x="232" y="64"/>
                    <a:pt x="232" y="64"/>
                    <a:pt x="232" y="64"/>
                  </a:cubicBezTo>
                  <a:cubicBezTo>
                    <a:pt x="364" y="64"/>
                    <a:pt x="364" y="64"/>
                    <a:pt x="364" y="64"/>
                  </a:cubicBezTo>
                  <a:cubicBezTo>
                    <a:pt x="394" y="64"/>
                    <a:pt x="394" y="92"/>
                    <a:pt x="394" y="92"/>
                  </a:cubicBezTo>
                  <a:lnTo>
                    <a:pt x="394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7" name="Oval 17"/>
            <p:cNvSpPr>
              <a:spLocks noChangeArrowheads="1"/>
            </p:cNvSpPr>
            <p:nvPr/>
          </p:nvSpPr>
          <p:spPr bwMode="auto">
            <a:xfrm>
              <a:off x="6546850" y="2643188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8" name="Oval 18"/>
            <p:cNvSpPr>
              <a:spLocks noChangeArrowheads="1"/>
            </p:cNvSpPr>
            <p:nvPr/>
          </p:nvSpPr>
          <p:spPr bwMode="auto">
            <a:xfrm>
              <a:off x="6546850" y="3049588"/>
              <a:ext cx="128588" cy="1254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59" name="Oval 19"/>
            <p:cNvSpPr>
              <a:spLocks noChangeArrowheads="1"/>
            </p:cNvSpPr>
            <p:nvPr/>
          </p:nvSpPr>
          <p:spPr bwMode="auto">
            <a:xfrm>
              <a:off x="6546850" y="34575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  <p:sp>
          <p:nvSpPr>
            <p:cNvPr id="260" name="Oval 20"/>
            <p:cNvSpPr>
              <a:spLocks noChangeArrowheads="1"/>
            </p:cNvSpPr>
            <p:nvPr/>
          </p:nvSpPr>
          <p:spPr bwMode="auto">
            <a:xfrm>
              <a:off x="6546850" y="3863975"/>
              <a:ext cx="128588" cy="1238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14" tIns="45706" rIns="91414" bIns="45706" numCol="1" anchor="t" anchorCtr="0" compatLnSpc="1">
              <a:prstTxWarp prst="textNoShape">
                <a:avLst/>
              </a:prstTxWarp>
            </a:bodyPr>
            <a:lstStyle/>
            <a:p>
              <a:pPr defTabSz="914049">
                <a:defRPr/>
              </a:pPr>
              <a:endParaRPr lang="en-US" sz="1400" kern="0" dirty="0">
                <a:solidFill>
                  <a:srgbClr val="FFFFFF"/>
                </a:solidFill>
                <a:latin typeface="Segoe UI"/>
              </a:endParaRPr>
            </a:p>
          </p:txBody>
        </p:sp>
      </p:grpSp>
      <p:cxnSp>
        <p:nvCxnSpPr>
          <p:cNvPr id="309" name="Straight Connector 308"/>
          <p:cNvCxnSpPr>
            <a:cxnSpLocks/>
          </p:cNvCxnSpPr>
          <p:nvPr/>
        </p:nvCxnSpPr>
        <p:spPr>
          <a:xfrm flipH="1">
            <a:off x="7059190" y="1239053"/>
            <a:ext cx="4227" cy="5437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 bwMode="auto">
          <a:xfrm>
            <a:off x="836994" y="5131828"/>
            <a:ext cx="1710307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Application</a:t>
            </a:r>
          </a:p>
        </p:txBody>
      </p:sp>
      <p:sp>
        <p:nvSpPr>
          <p:cNvPr id="102" name="Rectangle 101"/>
          <p:cNvSpPr/>
          <p:nvPr/>
        </p:nvSpPr>
        <p:spPr bwMode="auto">
          <a:xfrm>
            <a:off x="836993" y="5659712"/>
            <a:ext cx="1710308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OS</a:t>
            </a:r>
          </a:p>
        </p:txBody>
      </p:sp>
      <p:sp>
        <p:nvSpPr>
          <p:cNvPr id="103" name="Rectangle 102"/>
          <p:cNvSpPr/>
          <p:nvPr/>
        </p:nvSpPr>
        <p:spPr bwMode="auto">
          <a:xfrm>
            <a:off x="836993" y="6187594"/>
            <a:ext cx="4864091" cy="487863"/>
          </a:xfrm>
          <a:prstGeom prst="rect">
            <a:avLst/>
          </a:prstGeom>
          <a:ln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114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rPr>
              <a:t>Hardware</a:t>
            </a:r>
          </a:p>
        </p:txBody>
      </p:sp>
      <p:grpSp>
        <p:nvGrpSpPr>
          <p:cNvPr id="104" name="Group 103"/>
          <p:cNvGrpSpPr/>
          <p:nvPr/>
        </p:nvGrpSpPr>
        <p:grpSpPr>
          <a:xfrm>
            <a:off x="345224" y="5131828"/>
            <a:ext cx="491767" cy="487863"/>
            <a:chOff x="5303837" y="3192462"/>
            <a:chExt cx="501628" cy="497646"/>
          </a:xfrm>
        </p:grpSpPr>
        <p:sp>
          <p:nvSpPr>
            <p:cNvPr id="105" name="Rectangle 104"/>
            <p:cNvSpPr/>
            <p:nvPr/>
          </p:nvSpPr>
          <p:spPr bwMode="auto">
            <a:xfrm>
              <a:off x="5303837" y="3192462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5434446" y="3309789"/>
              <a:ext cx="236804" cy="262982"/>
              <a:chOff x="7434263" y="-2105025"/>
              <a:chExt cx="947737" cy="1052512"/>
            </a:xfrm>
            <a:solidFill>
              <a:schemeClr val="tx2"/>
            </a:solidFill>
          </p:grpSpPr>
          <p:sp>
            <p:nvSpPr>
              <p:cNvPr id="107" name="Freeform 5"/>
              <p:cNvSpPr>
                <a:spLocks/>
              </p:cNvSpPr>
              <p:nvPr/>
            </p:nvSpPr>
            <p:spPr bwMode="auto">
              <a:xfrm>
                <a:off x="7434263" y="-1779588"/>
                <a:ext cx="423862" cy="727075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8" name="Freeform 6"/>
              <p:cNvSpPr>
                <a:spLocks/>
              </p:cNvSpPr>
              <p:nvPr/>
            </p:nvSpPr>
            <p:spPr bwMode="auto">
              <a:xfrm>
                <a:off x="7961313" y="-1779588"/>
                <a:ext cx="420687" cy="727075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09" name="Freeform 7"/>
              <p:cNvSpPr>
                <a:spLocks/>
              </p:cNvSpPr>
              <p:nvPr/>
            </p:nvSpPr>
            <p:spPr bwMode="auto">
              <a:xfrm>
                <a:off x="7489825" y="-2105025"/>
                <a:ext cx="838200" cy="476250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10" name="Group 109"/>
          <p:cNvGrpSpPr/>
          <p:nvPr/>
        </p:nvGrpSpPr>
        <p:grpSpPr>
          <a:xfrm>
            <a:off x="345223" y="5659712"/>
            <a:ext cx="491767" cy="487863"/>
            <a:chOff x="5303836" y="3730931"/>
            <a:chExt cx="501628" cy="497646"/>
          </a:xfrm>
        </p:grpSpPr>
        <p:sp>
          <p:nvSpPr>
            <p:cNvPr id="111" name="Rectangle 110"/>
            <p:cNvSpPr/>
            <p:nvPr/>
          </p:nvSpPr>
          <p:spPr bwMode="auto">
            <a:xfrm>
              <a:off x="5303836" y="3730931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12" name="Group 111"/>
            <p:cNvGrpSpPr/>
            <p:nvPr/>
          </p:nvGrpSpPr>
          <p:grpSpPr>
            <a:xfrm>
              <a:off x="5414027" y="3888749"/>
              <a:ext cx="278036" cy="219069"/>
              <a:chOff x="4962525" y="2536825"/>
              <a:chExt cx="2260600" cy="1781175"/>
            </a:xfrm>
            <a:solidFill>
              <a:schemeClr val="tx2"/>
            </a:solidFill>
          </p:grpSpPr>
          <p:sp>
            <p:nvSpPr>
              <p:cNvPr id="113" name="Freeform 11"/>
              <p:cNvSpPr>
                <a:spLocks noEditPoints="1"/>
              </p:cNvSpPr>
              <p:nvPr/>
            </p:nvSpPr>
            <p:spPr bwMode="auto">
              <a:xfrm>
                <a:off x="4962525" y="2536825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4" name="Freeform 12"/>
              <p:cNvSpPr>
                <a:spLocks/>
              </p:cNvSpPr>
              <p:nvPr/>
            </p:nvSpPr>
            <p:spPr bwMode="auto">
              <a:xfrm>
                <a:off x="5918200" y="2868613"/>
                <a:ext cx="396875" cy="766763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345224" y="6187594"/>
            <a:ext cx="491767" cy="487863"/>
            <a:chOff x="5303837" y="4269398"/>
            <a:chExt cx="501628" cy="497646"/>
          </a:xfrm>
        </p:grpSpPr>
        <p:sp>
          <p:nvSpPr>
            <p:cNvPr id="116" name="Rectangle 115"/>
            <p:cNvSpPr/>
            <p:nvPr/>
          </p:nvSpPr>
          <p:spPr bwMode="auto">
            <a:xfrm>
              <a:off x="5303837" y="4269398"/>
              <a:ext cx="501628" cy="497646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>
              <a:off x="5453359" y="4399756"/>
              <a:ext cx="182844" cy="236930"/>
              <a:chOff x="5260945" y="2352669"/>
              <a:chExt cx="1663693" cy="2155821"/>
            </a:xfrm>
            <a:solidFill>
              <a:schemeClr val="tx2"/>
            </a:solidFill>
          </p:grpSpPr>
          <p:sp>
            <p:nvSpPr>
              <p:cNvPr id="118" name="Freeform 16"/>
              <p:cNvSpPr>
                <a:spLocks noEditPoints="1"/>
              </p:cNvSpPr>
              <p:nvPr/>
            </p:nvSpPr>
            <p:spPr bwMode="auto">
              <a:xfrm>
                <a:off x="5260945" y="2352669"/>
                <a:ext cx="1663693" cy="2155821"/>
              </a:xfrm>
              <a:custGeom>
                <a:avLst/>
                <a:gdLst>
                  <a:gd name="T0" fmla="*/ 0 w 441"/>
                  <a:gd name="T1" fmla="*/ 0 h 572"/>
                  <a:gd name="T2" fmla="*/ 0 w 441"/>
                  <a:gd name="T3" fmla="*/ 572 h 572"/>
                  <a:gd name="T4" fmla="*/ 441 w 441"/>
                  <a:gd name="T5" fmla="*/ 572 h 572"/>
                  <a:gd name="T6" fmla="*/ 441 w 441"/>
                  <a:gd name="T7" fmla="*/ 0 h 572"/>
                  <a:gd name="T8" fmla="*/ 0 w 441"/>
                  <a:gd name="T9" fmla="*/ 0 h 572"/>
                  <a:gd name="T10" fmla="*/ 394 w 441"/>
                  <a:gd name="T11" fmla="*/ 421 h 572"/>
                  <a:gd name="T12" fmla="*/ 364 w 441"/>
                  <a:gd name="T13" fmla="*/ 448 h 572"/>
                  <a:gd name="T14" fmla="*/ 77 w 441"/>
                  <a:gd name="T15" fmla="*/ 448 h 572"/>
                  <a:gd name="T16" fmla="*/ 47 w 441"/>
                  <a:gd name="T17" fmla="*/ 421 h 572"/>
                  <a:gd name="T18" fmla="*/ 47 w 441"/>
                  <a:gd name="T19" fmla="*/ 415 h 572"/>
                  <a:gd name="T20" fmla="*/ 77 w 441"/>
                  <a:gd name="T21" fmla="*/ 387 h 572"/>
                  <a:gd name="T22" fmla="*/ 232 w 441"/>
                  <a:gd name="T23" fmla="*/ 387 h 572"/>
                  <a:gd name="T24" fmla="*/ 364 w 441"/>
                  <a:gd name="T25" fmla="*/ 387 h 572"/>
                  <a:gd name="T26" fmla="*/ 394 w 441"/>
                  <a:gd name="T27" fmla="*/ 415 h 572"/>
                  <a:gd name="T28" fmla="*/ 394 w 441"/>
                  <a:gd name="T29" fmla="*/ 421 h 572"/>
                  <a:gd name="T30" fmla="*/ 394 w 441"/>
                  <a:gd name="T31" fmla="*/ 313 h 572"/>
                  <a:gd name="T32" fmla="*/ 364 w 441"/>
                  <a:gd name="T33" fmla="*/ 340 h 572"/>
                  <a:gd name="T34" fmla="*/ 77 w 441"/>
                  <a:gd name="T35" fmla="*/ 340 h 572"/>
                  <a:gd name="T36" fmla="*/ 47 w 441"/>
                  <a:gd name="T37" fmla="*/ 313 h 572"/>
                  <a:gd name="T38" fmla="*/ 47 w 441"/>
                  <a:gd name="T39" fmla="*/ 307 h 572"/>
                  <a:gd name="T40" fmla="*/ 77 w 441"/>
                  <a:gd name="T41" fmla="*/ 280 h 572"/>
                  <a:gd name="T42" fmla="*/ 232 w 441"/>
                  <a:gd name="T43" fmla="*/ 280 h 572"/>
                  <a:gd name="T44" fmla="*/ 364 w 441"/>
                  <a:gd name="T45" fmla="*/ 280 h 572"/>
                  <a:gd name="T46" fmla="*/ 394 w 441"/>
                  <a:gd name="T47" fmla="*/ 307 h 572"/>
                  <a:gd name="T48" fmla="*/ 394 w 441"/>
                  <a:gd name="T49" fmla="*/ 313 h 572"/>
                  <a:gd name="T50" fmla="*/ 394 w 441"/>
                  <a:gd name="T51" fmla="*/ 205 h 572"/>
                  <a:gd name="T52" fmla="*/ 364 w 441"/>
                  <a:gd name="T53" fmla="*/ 233 h 572"/>
                  <a:gd name="T54" fmla="*/ 77 w 441"/>
                  <a:gd name="T55" fmla="*/ 233 h 572"/>
                  <a:gd name="T56" fmla="*/ 47 w 441"/>
                  <a:gd name="T57" fmla="*/ 205 h 572"/>
                  <a:gd name="T58" fmla="*/ 47 w 441"/>
                  <a:gd name="T59" fmla="*/ 199 h 572"/>
                  <a:gd name="T60" fmla="*/ 77 w 441"/>
                  <a:gd name="T61" fmla="*/ 172 h 572"/>
                  <a:gd name="T62" fmla="*/ 232 w 441"/>
                  <a:gd name="T63" fmla="*/ 172 h 572"/>
                  <a:gd name="T64" fmla="*/ 364 w 441"/>
                  <a:gd name="T65" fmla="*/ 172 h 572"/>
                  <a:gd name="T66" fmla="*/ 394 w 441"/>
                  <a:gd name="T67" fmla="*/ 199 h 572"/>
                  <a:gd name="T68" fmla="*/ 394 w 441"/>
                  <a:gd name="T69" fmla="*/ 205 h 572"/>
                  <a:gd name="T70" fmla="*/ 394 w 441"/>
                  <a:gd name="T71" fmla="*/ 97 h 572"/>
                  <a:gd name="T72" fmla="*/ 364 w 441"/>
                  <a:gd name="T73" fmla="*/ 125 h 572"/>
                  <a:gd name="T74" fmla="*/ 77 w 441"/>
                  <a:gd name="T75" fmla="*/ 125 h 572"/>
                  <a:gd name="T76" fmla="*/ 47 w 441"/>
                  <a:gd name="T77" fmla="*/ 97 h 572"/>
                  <a:gd name="T78" fmla="*/ 47 w 441"/>
                  <a:gd name="T79" fmla="*/ 92 h 572"/>
                  <a:gd name="T80" fmla="*/ 77 w 441"/>
                  <a:gd name="T81" fmla="*/ 64 h 572"/>
                  <a:gd name="T82" fmla="*/ 232 w 441"/>
                  <a:gd name="T83" fmla="*/ 64 h 572"/>
                  <a:gd name="T84" fmla="*/ 364 w 441"/>
                  <a:gd name="T85" fmla="*/ 64 h 572"/>
                  <a:gd name="T86" fmla="*/ 394 w 441"/>
                  <a:gd name="T87" fmla="*/ 92 h 572"/>
                  <a:gd name="T88" fmla="*/ 394 w 441"/>
                  <a:gd name="T89" fmla="*/ 97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1" h="572">
                    <a:moveTo>
                      <a:pt x="0" y="0"/>
                    </a:moveTo>
                    <a:cubicBezTo>
                      <a:pt x="0" y="572"/>
                      <a:pt x="0" y="572"/>
                      <a:pt x="0" y="572"/>
                    </a:cubicBezTo>
                    <a:cubicBezTo>
                      <a:pt x="441" y="572"/>
                      <a:pt x="441" y="572"/>
                      <a:pt x="441" y="572"/>
                    </a:cubicBezTo>
                    <a:cubicBezTo>
                      <a:pt x="441" y="0"/>
                      <a:pt x="441" y="0"/>
                      <a:pt x="441" y="0"/>
                    </a:cubicBezTo>
                    <a:lnTo>
                      <a:pt x="0" y="0"/>
                    </a:lnTo>
                    <a:close/>
                    <a:moveTo>
                      <a:pt x="394" y="421"/>
                    </a:moveTo>
                    <a:cubicBezTo>
                      <a:pt x="394" y="448"/>
                      <a:pt x="364" y="448"/>
                      <a:pt x="364" y="448"/>
                    </a:cubicBezTo>
                    <a:cubicBezTo>
                      <a:pt x="77" y="448"/>
                      <a:pt x="77" y="448"/>
                      <a:pt x="77" y="448"/>
                    </a:cubicBezTo>
                    <a:cubicBezTo>
                      <a:pt x="47" y="448"/>
                      <a:pt x="47" y="421"/>
                      <a:pt x="47" y="421"/>
                    </a:cubicBezTo>
                    <a:cubicBezTo>
                      <a:pt x="47" y="415"/>
                      <a:pt x="47" y="415"/>
                      <a:pt x="47" y="415"/>
                    </a:cubicBezTo>
                    <a:cubicBezTo>
                      <a:pt x="47" y="387"/>
                      <a:pt x="77" y="387"/>
                      <a:pt x="77" y="387"/>
                    </a:cubicBezTo>
                    <a:cubicBezTo>
                      <a:pt x="232" y="387"/>
                      <a:pt x="232" y="387"/>
                      <a:pt x="232" y="387"/>
                    </a:cubicBezTo>
                    <a:cubicBezTo>
                      <a:pt x="364" y="387"/>
                      <a:pt x="364" y="387"/>
                      <a:pt x="364" y="387"/>
                    </a:cubicBezTo>
                    <a:cubicBezTo>
                      <a:pt x="394" y="387"/>
                      <a:pt x="394" y="415"/>
                      <a:pt x="394" y="415"/>
                    </a:cubicBezTo>
                    <a:lnTo>
                      <a:pt x="394" y="421"/>
                    </a:lnTo>
                    <a:close/>
                    <a:moveTo>
                      <a:pt x="394" y="313"/>
                    </a:moveTo>
                    <a:cubicBezTo>
                      <a:pt x="394" y="340"/>
                      <a:pt x="364" y="340"/>
                      <a:pt x="364" y="340"/>
                    </a:cubicBezTo>
                    <a:cubicBezTo>
                      <a:pt x="77" y="340"/>
                      <a:pt x="77" y="340"/>
                      <a:pt x="77" y="340"/>
                    </a:cubicBezTo>
                    <a:cubicBezTo>
                      <a:pt x="47" y="340"/>
                      <a:pt x="47" y="313"/>
                      <a:pt x="47" y="313"/>
                    </a:cubicBezTo>
                    <a:cubicBezTo>
                      <a:pt x="47" y="307"/>
                      <a:pt x="47" y="307"/>
                      <a:pt x="47" y="307"/>
                    </a:cubicBezTo>
                    <a:cubicBezTo>
                      <a:pt x="47" y="280"/>
                      <a:pt x="77" y="280"/>
                      <a:pt x="77" y="280"/>
                    </a:cubicBezTo>
                    <a:cubicBezTo>
                      <a:pt x="232" y="280"/>
                      <a:pt x="232" y="280"/>
                      <a:pt x="232" y="280"/>
                    </a:cubicBezTo>
                    <a:cubicBezTo>
                      <a:pt x="364" y="280"/>
                      <a:pt x="364" y="280"/>
                      <a:pt x="364" y="280"/>
                    </a:cubicBezTo>
                    <a:cubicBezTo>
                      <a:pt x="394" y="280"/>
                      <a:pt x="394" y="307"/>
                      <a:pt x="394" y="307"/>
                    </a:cubicBezTo>
                    <a:lnTo>
                      <a:pt x="394" y="313"/>
                    </a:lnTo>
                    <a:close/>
                    <a:moveTo>
                      <a:pt x="394" y="205"/>
                    </a:moveTo>
                    <a:cubicBezTo>
                      <a:pt x="394" y="233"/>
                      <a:pt x="364" y="233"/>
                      <a:pt x="364" y="233"/>
                    </a:cubicBezTo>
                    <a:cubicBezTo>
                      <a:pt x="77" y="233"/>
                      <a:pt x="77" y="233"/>
                      <a:pt x="77" y="233"/>
                    </a:cubicBezTo>
                    <a:cubicBezTo>
                      <a:pt x="47" y="233"/>
                      <a:pt x="47" y="205"/>
                      <a:pt x="47" y="205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7" y="172"/>
                      <a:pt x="77" y="172"/>
                      <a:pt x="77" y="172"/>
                    </a:cubicBezTo>
                    <a:cubicBezTo>
                      <a:pt x="232" y="172"/>
                      <a:pt x="232" y="172"/>
                      <a:pt x="232" y="172"/>
                    </a:cubicBezTo>
                    <a:cubicBezTo>
                      <a:pt x="364" y="172"/>
                      <a:pt x="364" y="172"/>
                      <a:pt x="364" y="172"/>
                    </a:cubicBezTo>
                    <a:cubicBezTo>
                      <a:pt x="394" y="172"/>
                      <a:pt x="394" y="199"/>
                      <a:pt x="394" y="199"/>
                    </a:cubicBezTo>
                    <a:lnTo>
                      <a:pt x="394" y="205"/>
                    </a:lnTo>
                    <a:close/>
                    <a:moveTo>
                      <a:pt x="394" y="97"/>
                    </a:moveTo>
                    <a:cubicBezTo>
                      <a:pt x="394" y="125"/>
                      <a:pt x="364" y="125"/>
                      <a:pt x="364" y="125"/>
                    </a:cubicBezTo>
                    <a:cubicBezTo>
                      <a:pt x="77" y="125"/>
                      <a:pt x="77" y="125"/>
                      <a:pt x="77" y="125"/>
                    </a:cubicBezTo>
                    <a:cubicBezTo>
                      <a:pt x="47" y="125"/>
                      <a:pt x="47" y="97"/>
                      <a:pt x="47" y="97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47" y="64"/>
                      <a:pt x="77" y="64"/>
                      <a:pt x="77" y="64"/>
                    </a:cubicBezTo>
                    <a:cubicBezTo>
                      <a:pt x="232" y="64"/>
                      <a:pt x="232" y="64"/>
                      <a:pt x="232" y="64"/>
                    </a:cubicBezTo>
                    <a:cubicBezTo>
                      <a:pt x="364" y="64"/>
                      <a:pt x="364" y="64"/>
                      <a:pt x="364" y="64"/>
                    </a:cubicBezTo>
                    <a:cubicBezTo>
                      <a:pt x="394" y="64"/>
                      <a:pt x="394" y="92"/>
                      <a:pt x="394" y="92"/>
                    </a:cubicBezTo>
                    <a:lnTo>
                      <a:pt x="394" y="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19" name="Oval 17"/>
              <p:cNvSpPr>
                <a:spLocks noChangeArrowheads="1"/>
              </p:cNvSpPr>
              <p:nvPr/>
            </p:nvSpPr>
            <p:spPr bwMode="auto">
              <a:xfrm>
                <a:off x="6546821" y="2643181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0" name="Oval 18"/>
              <p:cNvSpPr>
                <a:spLocks noChangeArrowheads="1"/>
              </p:cNvSpPr>
              <p:nvPr/>
            </p:nvSpPr>
            <p:spPr bwMode="auto">
              <a:xfrm>
                <a:off x="6546830" y="3049578"/>
                <a:ext cx="128587" cy="1254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1" name="Oval 19"/>
              <p:cNvSpPr>
                <a:spLocks noChangeArrowheads="1"/>
              </p:cNvSpPr>
              <p:nvPr/>
            </p:nvSpPr>
            <p:spPr bwMode="auto">
              <a:xfrm>
                <a:off x="6546839" y="3457567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22" name="Oval 20"/>
              <p:cNvSpPr>
                <a:spLocks noChangeArrowheads="1"/>
              </p:cNvSpPr>
              <p:nvPr/>
            </p:nvSpPr>
            <p:spPr bwMode="auto">
              <a:xfrm>
                <a:off x="6546848" y="3863973"/>
                <a:ext cx="128587" cy="12382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2658581" y="5126445"/>
            <a:ext cx="3042503" cy="996758"/>
            <a:chOff x="5857925" y="3188946"/>
            <a:chExt cx="3103512" cy="1016745"/>
          </a:xfrm>
        </p:grpSpPr>
        <p:sp>
          <p:nvSpPr>
            <p:cNvPr id="125" name="Rectangle 124"/>
            <p:cNvSpPr/>
            <p:nvPr/>
          </p:nvSpPr>
          <p:spPr bwMode="auto">
            <a:xfrm>
              <a:off x="5857927" y="353980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5857925" y="3873573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6970111" y="353632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6970111" y="3870096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082295" y="353632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8082295" y="3870095"/>
              <a:ext cx="879142" cy="332118"/>
            </a:xfrm>
            <a:prstGeom prst="rect">
              <a:avLst/>
            </a:prstGeom>
            <a:ln>
              <a:solidFill>
                <a:schemeClr val="tx2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82828" tIns="146263" rIns="182828" bIns="14626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114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600" kern="0" dirty="0">
                <a:solidFill>
                  <a:srgbClr val="FFFFFF"/>
                </a:solidFill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6198500" y="3595918"/>
              <a:ext cx="197996" cy="219885"/>
              <a:chOff x="7434267" y="-1318825"/>
              <a:chExt cx="947742" cy="1052511"/>
            </a:xfrm>
            <a:solidFill>
              <a:schemeClr val="accent1"/>
            </a:solidFill>
          </p:grpSpPr>
          <p:sp>
            <p:nvSpPr>
              <p:cNvPr id="153" name="Freeform 5"/>
              <p:cNvSpPr>
                <a:spLocks/>
              </p:cNvSpPr>
              <p:nvPr/>
            </p:nvSpPr>
            <p:spPr bwMode="auto">
              <a:xfrm>
                <a:off x="7434267" y="-993386"/>
                <a:ext cx="423860" cy="727072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4" name="Freeform 6"/>
              <p:cNvSpPr>
                <a:spLocks/>
              </p:cNvSpPr>
              <p:nvPr/>
            </p:nvSpPr>
            <p:spPr bwMode="auto">
              <a:xfrm>
                <a:off x="7961323" y="-993392"/>
                <a:ext cx="420686" cy="727078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5" name="Freeform 7"/>
              <p:cNvSpPr>
                <a:spLocks/>
              </p:cNvSpPr>
              <p:nvPr/>
            </p:nvSpPr>
            <p:spPr bwMode="auto">
              <a:xfrm>
                <a:off x="7489835" y="-1318825"/>
                <a:ext cx="838204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>
              <a:off x="6169600" y="3943800"/>
              <a:ext cx="255791" cy="201540"/>
              <a:chOff x="4962525" y="3988427"/>
              <a:chExt cx="2260600" cy="1781175"/>
            </a:xfrm>
            <a:solidFill>
              <a:schemeClr val="accent1"/>
            </a:solidFill>
          </p:grpSpPr>
          <p:sp>
            <p:nvSpPr>
              <p:cNvPr id="151" name="Freeform 11"/>
              <p:cNvSpPr>
                <a:spLocks noEditPoints="1"/>
              </p:cNvSpPr>
              <p:nvPr/>
            </p:nvSpPr>
            <p:spPr bwMode="auto">
              <a:xfrm>
                <a:off x="4962525" y="398842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2" name="Freeform 12"/>
              <p:cNvSpPr>
                <a:spLocks/>
              </p:cNvSpPr>
              <p:nvPr/>
            </p:nvSpPr>
            <p:spPr bwMode="auto">
              <a:xfrm>
                <a:off x="5918197" y="432021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34" name="TextBox 133"/>
            <p:cNvSpPr txBox="1"/>
            <p:nvPr/>
          </p:nvSpPr>
          <p:spPr>
            <a:xfrm>
              <a:off x="585792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7310684" y="3592441"/>
              <a:ext cx="197995" cy="219886"/>
              <a:chOff x="7434263" y="-1335463"/>
              <a:chExt cx="947737" cy="1052514"/>
            </a:xfrm>
            <a:solidFill>
              <a:schemeClr val="accent1"/>
            </a:solidFill>
          </p:grpSpPr>
          <p:sp>
            <p:nvSpPr>
              <p:cNvPr id="148" name="Freeform 5"/>
              <p:cNvSpPr>
                <a:spLocks/>
              </p:cNvSpPr>
              <p:nvPr/>
            </p:nvSpPr>
            <p:spPr bwMode="auto">
              <a:xfrm>
                <a:off x="7434263" y="-1010025"/>
                <a:ext cx="423860" cy="727076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9" name="Freeform 6"/>
              <p:cNvSpPr>
                <a:spLocks/>
              </p:cNvSpPr>
              <p:nvPr/>
            </p:nvSpPr>
            <p:spPr bwMode="auto">
              <a:xfrm>
                <a:off x="7961314" y="-1010022"/>
                <a:ext cx="420686" cy="727073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50" name="Freeform 7"/>
              <p:cNvSpPr>
                <a:spLocks/>
              </p:cNvSpPr>
              <p:nvPr/>
            </p:nvSpPr>
            <p:spPr bwMode="auto">
              <a:xfrm>
                <a:off x="7489827" y="-1335463"/>
                <a:ext cx="838199" cy="476251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36" name="Group 135"/>
            <p:cNvGrpSpPr/>
            <p:nvPr/>
          </p:nvGrpSpPr>
          <p:grpSpPr>
            <a:xfrm>
              <a:off x="7281786" y="3940325"/>
              <a:ext cx="255791" cy="201540"/>
              <a:chOff x="4962525" y="3957709"/>
              <a:chExt cx="2260600" cy="1781175"/>
            </a:xfrm>
            <a:solidFill>
              <a:schemeClr val="accent1"/>
            </a:solidFill>
          </p:grpSpPr>
          <p:sp>
            <p:nvSpPr>
              <p:cNvPr id="146" name="Freeform 11"/>
              <p:cNvSpPr>
                <a:spLocks noEditPoints="1"/>
              </p:cNvSpPr>
              <p:nvPr/>
            </p:nvSpPr>
            <p:spPr bwMode="auto">
              <a:xfrm>
                <a:off x="4962525" y="3957709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7" name="Freeform 12"/>
              <p:cNvSpPr>
                <a:spLocks/>
              </p:cNvSpPr>
              <p:nvPr/>
            </p:nvSpPr>
            <p:spPr bwMode="auto">
              <a:xfrm>
                <a:off x="5918197" y="4289498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6970111" y="3188946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  <p:grpSp>
          <p:nvGrpSpPr>
            <p:cNvPr id="138" name="Group 137"/>
            <p:cNvGrpSpPr/>
            <p:nvPr/>
          </p:nvGrpSpPr>
          <p:grpSpPr>
            <a:xfrm>
              <a:off x="8422868" y="3592442"/>
              <a:ext cx="197995" cy="219885"/>
              <a:chOff x="7434263" y="-1335457"/>
              <a:chExt cx="947737" cy="1052513"/>
            </a:xfrm>
            <a:solidFill>
              <a:schemeClr val="accent1"/>
            </a:solidFill>
          </p:grpSpPr>
          <p:sp>
            <p:nvSpPr>
              <p:cNvPr id="143" name="Freeform 5"/>
              <p:cNvSpPr>
                <a:spLocks/>
              </p:cNvSpPr>
              <p:nvPr/>
            </p:nvSpPr>
            <p:spPr bwMode="auto">
              <a:xfrm>
                <a:off x="7434263" y="-1010018"/>
                <a:ext cx="423860" cy="727074"/>
              </a:xfrm>
              <a:custGeom>
                <a:avLst/>
                <a:gdLst>
                  <a:gd name="T0" fmla="*/ 267 w 267"/>
                  <a:gd name="T1" fmla="*/ 153 h 458"/>
                  <a:gd name="T2" fmla="*/ 267 w 267"/>
                  <a:gd name="T3" fmla="*/ 458 h 458"/>
                  <a:gd name="T4" fmla="*/ 0 w 267"/>
                  <a:gd name="T5" fmla="*/ 305 h 458"/>
                  <a:gd name="T6" fmla="*/ 2 w 267"/>
                  <a:gd name="T7" fmla="*/ 0 h 458"/>
                  <a:gd name="T8" fmla="*/ 267 w 267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7" h="458">
                    <a:moveTo>
                      <a:pt x="267" y="153"/>
                    </a:moveTo>
                    <a:lnTo>
                      <a:pt x="267" y="458"/>
                    </a:lnTo>
                    <a:lnTo>
                      <a:pt x="0" y="305"/>
                    </a:lnTo>
                    <a:lnTo>
                      <a:pt x="2" y="0"/>
                    </a:lnTo>
                    <a:lnTo>
                      <a:pt x="267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4" name="Freeform 6"/>
              <p:cNvSpPr>
                <a:spLocks/>
              </p:cNvSpPr>
              <p:nvPr/>
            </p:nvSpPr>
            <p:spPr bwMode="auto">
              <a:xfrm>
                <a:off x="7961314" y="-1010018"/>
                <a:ext cx="420686" cy="727074"/>
              </a:xfrm>
              <a:custGeom>
                <a:avLst/>
                <a:gdLst>
                  <a:gd name="T0" fmla="*/ 0 w 265"/>
                  <a:gd name="T1" fmla="*/ 153 h 458"/>
                  <a:gd name="T2" fmla="*/ 0 w 265"/>
                  <a:gd name="T3" fmla="*/ 458 h 458"/>
                  <a:gd name="T4" fmla="*/ 265 w 265"/>
                  <a:gd name="T5" fmla="*/ 305 h 458"/>
                  <a:gd name="T6" fmla="*/ 265 w 265"/>
                  <a:gd name="T7" fmla="*/ 0 h 458"/>
                  <a:gd name="T8" fmla="*/ 0 w 265"/>
                  <a:gd name="T9" fmla="*/ 15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5" h="458">
                    <a:moveTo>
                      <a:pt x="0" y="153"/>
                    </a:moveTo>
                    <a:lnTo>
                      <a:pt x="0" y="458"/>
                    </a:lnTo>
                    <a:lnTo>
                      <a:pt x="265" y="305"/>
                    </a:lnTo>
                    <a:lnTo>
                      <a:pt x="265" y="0"/>
                    </a:lnTo>
                    <a:lnTo>
                      <a:pt x="0" y="1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5" name="Freeform 7"/>
              <p:cNvSpPr>
                <a:spLocks/>
              </p:cNvSpPr>
              <p:nvPr/>
            </p:nvSpPr>
            <p:spPr bwMode="auto">
              <a:xfrm>
                <a:off x="7489827" y="-1335457"/>
                <a:ext cx="838199" cy="476252"/>
              </a:xfrm>
              <a:custGeom>
                <a:avLst/>
                <a:gdLst>
                  <a:gd name="T0" fmla="*/ 266 w 528"/>
                  <a:gd name="T1" fmla="*/ 300 h 300"/>
                  <a:gd name="T2" fmla="*/ 0 w 528"/>
                  <a:gd name="T3" fmla="*/ 148 h 300"/>
                  <a:gd name="T4" fmla="*/ 263 w 528"/>
                  <a:gd name="T5" fmla="*/ 0 h 300"/>
                  <a:gd name="T6" fmla="*/ 528 w 528"/>
                  <a:gd name="T7" fmla="*/ 148 h 300"/>
                  <a:gd name="T8" fmla="*/ 266 w 528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8" h="300">
                    <a:moveTo>
                      <a:pt x="266" y="300"/>
                    </a:moveTo>
                    <a:lnTo>
                      <a:pt x="0" y="148"/>
                    </a:lnTo>
                    <a:lnTo>
                      <a:pt x="263" y="0"/>
                    </a:lnTo>
                    <a:lnTo>
                      <a:pt x="528" y="148"/>
                    </a:lnTo>
                    <a:lnTo>
                      <a:pt x="266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grpSp>
          <p:nvGrpSpPr>
            <p:cNvPr id="139" name="Group 138"/>
            <p:cNvGrpSpPr/>
            <p:nvPr/>
          </p:nvGrpSpPr>
          <p:grpSpPr>
            <a:xfrm>
              <a:off x="8393970" y="3940325"/>
              <a:ext cx="255791" cy="201540"/>
              <a:chOff x="4962525" y="3957717"/>
              <a:chExt cx="2260600" cy="1781175"/>
            </a:xfrm>
            <a:solidFill>
              <a:schemeClr val="accent1"/>
            </a:solidFill>
          </p:grpSpPr>
          <p:sp>
            <p:nvSpPr>
              <p:cNvPr id="141" name="Freeform 11"/>
              <p:cNvSpPr>
                <a:spLocks noEditPoints="1"/>
              </p:cNvSpPr>
              <p:nvPr/>
            </p:nvSpPr>
            <p:spPr bwMode="auto">
              <a:xfrm>
                <a:off x="4962525" y="3957717"/>
                <a:ext cx="2260600" cy="1781175"/>
              </a:xfrm>
              <a:custGeom>
                <a:avLst/>
                <a:gdLst>
                  <a:gd name="T0" fmla="*/ 130 w 600"/>
                  <a:gd name="T1" fmla="*/ 461 h 472"/>
                  <a:gd name="T2" fmla="*/ 470 w 600"/>
                  <a:gd name="T3" fmla="*/ 461 h 472"/>
                  <a:gd name="T4" fmla="*/ 470 w 600"/>
                  <a:gd name="T5" fmla="*/ 472 h 472"/>
                  <a:gd name="T6" fmla="*/ 130 w 600"/>
                  <a:gd name="T7" fmla="*/ 472 h 472"/>
                  <a:gd name="T8" fmla="*/ 130 w 600"/>
                  <a:gd name="T9" fmla="*/ 461 h 472"/>
                  <a:gd name="T10" fmla="*/ 32 w 600"/>
                  <a:gd name="T11" fmla="*/ 35 h 472"/>
                  <a:gd name="T12" fmla="*/ 32 w 600"/>
                  <a:gd name="T13" fmla="*/ 345 h 472"/>
                  <a:gd name="T14" fmla="*/ 232 w 600"/>
                  <a:gd name="T15" fmla="*/ 345 h 472"/>
                  <a:gd name="T16" fmla="*/ 365 w 600"/>
                  <a:gd name="T17" fmla="*/ 345 h 472"/>
                  <a:gd name="T18" fmla="*/ 572 w 600"/>
                  <a:gd name="T19" fmla="*/ 345 h 472"/>
                  <a:gd name="T20" fmla="*/ 572 w 600"/>
                  <a:gd name="T21" fmla="*/ 35 h 472"/>
                  <a:gd name="T22" fmla="*/ 32 w 600"/>
                  <a:gd name="T23" fmla="*/ 35 h 472"/>
                  <a:gd name="T24" fmla="*/ 300 w 600"/>
                  <a:gd name="T25" fmla="*/ 8 h 472"/>
                  <a:gd name="T26" fmla="*/ 292 w 600"/>
                  <a:gd name="T27" fmla="*/ 16 h 472"/>
                  <a:gd name="T28" fmla="*/ 300 w 600"/>
                  <a:gd name="T29" fmla="*/ 24 h 472"/>
                  <a:gd name="T30" fmla="*/ 309 w 600"/>
                  <a:gd name="T31" fmla="*/ 16 h 472"/>
                  <a:gd name="T32" fmla="*/ 300 w 600"/>
                  <a:gd name="T33" fmla="*/ 8 h 472"/>
                  <a:gd name="T34" fmla="*/ 32 w 600"/>
                  <a:gd name="T35" fmla="*/ 0 h 472"/>
                  <a:gd name="T36" fmla="*/ 565 w 600"/>
                  <a:gd name="T37" fmla="*/ 0 h 472"/>
                  <a:gd name="T38" fmla="*/ 600 w 600"/>
                  <a:gd name="T39" fmla="*/ 35 h 472"/>
                  <a:gd name="T40" fmla="*/ 600 w 600"/>
                  <a:gd name="T41" fmla="*/ 344 h 472"/>
                  <a:gd name="T42" fmla="*/ 565 w 600"/>
                  <a:gd name="T43" fmla="*/ 383 h 472"/>
                  <a:gd name="T44" fmla="*/ 389 w 600"/>
                  <a:gd name="T45" fmla="*/ 383 h 472"/>
                  <a:gd name="T46" fmla="*/ 365 w 600"/>
                  <a:gd name="T47" fmla="*/ 383 h 472"/>
                  <a:gd name="T48" fmla="*/ 365 w 600"/>
                  <a:gd name="T49" fmla="*/ 406 h 472"/>
                  <a:gd name="T50" fmla="*/ 365 w 600"/>
                  <a:gd name="T51" fmla="*/ 422 h 472"/>
                  <a:gd name="T52" fmla="*/ 442 w 600"/>
                  <a:gd name="T53" fmla="*/ 422 h 472"/>
                  <a:gd name="T54" fmla="*/ 470 w 600"/>
                  <a:gd name="T55" fmla="*/ 461 h 472"/>
                  <a:gd name="T56" fmla="*/ 130 w 600"/>
                  <a:gd name="T57" fmla="*/ 461 h 472"/>
                  <a:gd name="T58" fmla="*/ 158 w 600"/>
                  <a:gd name="T59" fmla="*/ 422 h 472"/>
                  <a:gd name="T60" fmla="*/ 232 w 600"/>
                  <a:gd name="T61" fmla="*/ 422 h 472"/>
                  <a:gd name="T62" fmla="*/ 232 w 600"/>
                  <a:gd name="T63" fmla="*/ 406 h 472"/>
                  <a:gd name="T64" fmla="*/ 232 w 600"/>
                  <a:gd name="T65" fmla="*/ 383 h 472"/>
                  <a:gd name="T66" fmla="*/ 205 w 600"/>
                  <a:gd name="T67" fmla="*/ 383 h 472"/>
                  <a:gd name="T68" fmla="*/ 32 w 600"/>
                  <a:gd name="T69" fmla="*/ 383 h 472"/>
                  <a:gd name="T70" fmla="*/ 0 w 600"/>
                  <a:gd name="T71" fmla="*/ 344 h 472"/>
                  <a:gd name="T72" fmla="*/ 0 w 600"/>
                  <a:gd name="T73" fmla="*/ 35 h 472"/>
                  <a:gd name="T74" fmla="*/ 32 w 600"/>
                  <a:gd name="T75" fmla="*/ 0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0" h="472">
                    <a:moveTo>
                      <a:pt x="130" y="461"/>
                    </a:moveTo>
                    <a:cubicBezTo>
                      <a:pt x="470" y="461"/>
                      <a:pt x="470" y="461"/>
                      <a:pt x="470" y="461"/>
                    </a:cubicBezTo>
                    <a:cubicBezTo>
                      <a:pt x="470" y="472"/>
                      <a:pt x="470" y="472"/>
                      <a:pt x="470" y="472"/>
                    </a:cubicBezTo>
                    <a:cubicBezTo>
                      <a:pt x="130" y="472"/>
                      <a:pt x="130" y="472"/>
                      <a:pt x="130" y="472"/>
                    </a:cubicBezTo>
                    <a:cubicBezTo>
                      <a:pt x="130" y="461"/>
                      <a:pt x="130" y="461"/>
                      <a:pt x="130" y="461"/>
                    </a:cubicBezTo>
                    <a:close/>
                    <a:moveTo>
                      <a:pt x="32" y="35"/>
                    </a:moveTo>
                    <a:cubicBezTo>
                      <a:pt x="32" y="345"/>
                      <a:pt x="32" y="345"/>
                      <a:pt x="32" y="345"/>
                    </a:cubicBezTo>
                    <a:cubicBezTo>
                      <a:pt x="232" y="345"/>
                      <a:pt x="232" y="345"/>
                      <a:pt x="232" y="345"/>
                    </a:cubicBezTo>
                    <a:cubicBezTo>
                      <a:pt x="365" y="345"/>
                      <a:pt x="365" y="345"/>
                      <a:pt x="365" y="345"/>
                    </a:cubicBezTo>
                    <a:cubicBezTo>
                      <a:pt x="572" y="345"/>
                      <a:pt x="572" y="345"/>
                      <a:pt x="572" y="345"/>
                    </a:cubicBezTo>
                    <a:cubicBezTo>
                      <a:pt x="572" y="35"/>
                      <a:pt x="572" y="35"/>
                      <a:pt x="572" y="35"/>
                    </a:cubicBezTo>
                    <a:cubicBezTo>
                      <a:pt x="32" y="35"/>
                      <a:pt x="32" y="35"/>
                      <a:pt x="32" y="35"/>
                    </a:cubicBezTo>
                    <a:close/>
                    <a:moveTo>
                      <a:pt x="300" y="8"/>
                    </a:moveTo>
                    <a:cubicBezTo>
                      <a:pt x="295" y="8"/>
                      <a:pt x="292" y="12"/>
                      <a:pt x="292" y="16"/>
                    </a:cubicBezTo>
                    <a:cubicBezTo>
                      <a:pt x="292" y="20"/>
                      <a:pt x="295" y="24"/>
                      <a:pt x="300" y="24"/>
                    </a:cubicBezTo>
                    <a:cubicBezTo>
                      <a:pt x="305" y="24"/>
                      <a:pt x="309" y="20"/>
                      <a:pt x="309" y="16"/>
                    </a:cubicBezTo>
                    <a:cubicBezTo>
                      <a:pt x="309" y="12"/>
                      <a:pt x="305" y="8"/>
                      <a:pt x="300" y="8"/>
                    </a:cubicBezTo>
                    <a:close/>
                    <a:moveTo>
                      <a:pt x="32" y="0"/>
                    </a:moveTo>
                    <a:cubicBezTo>
                      <a:pt x="565" y="0"/>
                      <a:pt x="565" y="0"/>
                      <a:pt x="565" y="0"/>
                    </a:cubicBezTo>
                    <a:cubicBezTo>
                      <a:pt x="586" y="0"/>
                      <a:pt x="600" y="16"/>
                      <a:pt x="600" y="35"/>
                    </a:cubicBezTo>
                    <a:cubicBezTo>
                      <a:pt x="600" y="344"/>
                      <a:pt x="600" y="344"/>
                      <a:pt x="600" y="344"/>
                    </a:cubicBezTo>
                    <a:cubicBezTo>
                      <a:pt x="600" y="364"/>
                      <a:pt x="586" y="383"/>
                      <a:pt x="565" y="383"/>
                    </a:cubicBezTo>
                    <a:cubicBezTo>
                      <a:pt x="498" y="383"/>
                      <a:pt x="440" y="383"/>
                      <a:pt x="389" y="383"/>
                    </a:cubicBezTo>
                    <a:cubicBezTo>
                      <a:pt x="365" y="383"/>
                      <a:pt x="365" y="383"/>
                      <a:pt x="365" y="383"/>
                    </a:cubicBezTo>
                    <a:cubicBezTo>
                      <a:pt x="365" y="406"/>
                      <a:pt x="365" y="406"/>
                      <a:pt x="365" y="406"/>
                    </a:cubicBezTo>
                    <a:cubicBezTo>
                      <a:pt x="365" y="422"/>
                      <a:pt x="365" y="422"/>
                      <a:pt x="365" y="422"/>
                    </a:cubicBezTo>
                    <a:cubicBezTo>
                      <a:pt x="442" y="422"/>
                      <a:pt x="442" y="422"/>
                      <a:pt x="442" y="422"/>
                    </a:cubicBezTo>
                    <a:cubicBezTo>
                      <a:pt x="470" y="461"/>
                      <a:pt x="470" y="461"/>
                      <a:pt x="470" y="461"/>
                    </a:cubicBezTo>
                    <a:cubicBezTo>
                      <a:pt x="130" y="461"/>
                      <a:pt x="130" y="461"/>
                      <a:pt x="130" y="461"/>
                    </a:cubicBezTo>
                    <a:cubicBezTo>
                      <a:pt x="158" y="422"/>
                      <a:pt x="158" y="422"/>
                      <a:pt x="158" y="422"/>
                    </a:cubicBezTo>
                    <a:cubicBezTo>
                      <a:pt x="232" y="422"/>
                      <a:pt x="232" y="422"/>
                      <a:pt x="232" y="422"/>
                    </a:cubicBezTo>
                    <a:cubicBezTo>
                      <a:pt x="232" y="406"/>
                      <a:pt x="232" y="406"/>
                      <a:pt x="232" y="406"/>
                    </a:cubicBezTo>
                    <a:cubicBezTo>
                      <a:pt x="232" y="383"/>
                      <a:pt x="232" y="383"/>
                      <a:pt x="232" y="383"/>
                    </a:cubicBezTo>
                    <a:cubicBezTo>
                      <a:pt x="205" y="383"/>
                      <a:pt x="205" y="383"/>
                      <a:pt x="205" y="383"/>
                    </a:cubicBezTo>
                    <a:cubicBezTo>
                      <a:pt x="32" y="383"/>
                      <a:pt x="32" y="383"/>
                      <a:pt x="32" y="383"/>
                    </a:cubicBezTo>
                    <a:cubicBezTo>
                      <a:pt x="14" y="383"/>
                      <a:pt x="0" y="364"/>
                      <a:pt x="0" y="344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  <p:sp>
            <p:nvSpPr>
              <p:cNvPr id="142" name="Freeform 12"/>
              <p:cNvSpPr>
                <a:spLocks/>
              </p:cNvSpPr>
              <p:nvPr/>
            </p:nvSpPr>
            <p:spPr bwMode="auto">
              <a:xfrm>
                <a:off x="5918197" y="4289507"/>
                <a:ext cx="396874" cy="766761"/>
              </a:xfrm>
              <a:custGeom>
                <a:avLst/>
                <a:gdLst>
                  <a:gd name="T0" fmla="*/ 0 w 250"/>
                  <a:gd name="T1" fmla="*/ 0 h 483"/>
                  <a:gd name="T2" fmla="*/ 250 w 250"/>
                  <a:gd name="T3" fmla="*/ 269 h 483"/>
                  <a:gd name="T4" fmla="*/ 152 w 250"/>
                  <a:gd name="T5" fmla="*/ 295 h 483"/>
                  <a:gd name="T6" fmla="*/ 221 w 250"/>
                  <a:gd name="T7" fmla="*/ 459 h 483"/>
                  <a:gd name="T8" fmla="*/ 162 w 250"/>
                  <a:gd name="T9" fmla="*/ 483 h 483"/>
                  <a:gd name="T10" fmla="*/ 93 w 250"/>
                  <a:gd name="T11" fmla="*/ 316 h 483"/>
                  <a:gd name="T12" fmla="*/ 0 w 250"/>
                  <a:gd name="T13" fmla="*/ 373 h 483"/>
                  <a:gd name="T14" fmla="*/ 0 w 250"/>
                  <a:gd name="T15" fmla="*/ 0 h 483"/>
                  <a:gd name="T16" fmla="*/ 0 w 250"/>
                  <a:gd name="T1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483">
                    <a:moveTo>
                      <a:pt x="0" y="0"/>
                    </a:moveTo>
                    <a:lnTo>
                      <a:pt x="250" y="269"/>
                    </a:lnTo>
                    <a:lnTo>
                      <a:pt x="152" y="295"/>
                    </a:lnTo>
                    <a:lnTo>
                      <a:pt x="221" y="459"/>
                    </a:lnTo>
                    <a:lnTo>
                      <a:pt x="162" y="483"/>
                    </a:lnTo>
                    <a:lnTo>
                      <a:pt x="93" y="316"/>
                    </a:lnTo>
                    <a:lnTo>
                      <a:pt x="0" y="37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14" tIns="45706" rIns="91414" bIns="45706" numCol="1" anchor="t" anchorCtr="0" compatLnSpc="1">
                <a:prstTxWarp prst="textNoShape">
                  <a:avLst/>
                </a:prstTxWarp>
              </a:bodyPr>
              <a:lstStyle/>
              <a:p>
                <a:pPr defTabSz="914049">
                  <a:defRPr/>
                </a:pPr>
                <a:endParaRPr lang="en-US" sz="1400" kern="0" dirty="0">
                  <a:solidFill>
                    <a:srgbClr val="FFFFFF"/>
                  </a:solidFill>
                  <a:latin typeface="Segoe UI"/>
                </a:endParaRPr>
              </a:p>
            </p:txBody>
          </p:sp>
        </p:grpSp>
        <p:sp>
          <p:nvSpPr>
            <p:cNvPr id="140" name="TextBox 139"/>
            <p:cNvSpPr txBox="1"/>
            <p:nvPr/>
          </p:nvSpPr>
          <p:spPr>
            <a:xfrm>
              <a:off x="8082295" y="3188947"/>
              <a:ext cx="879142" cy="347472"/>
            </a:xfrm>
            <a:prstGeom prst="rect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45706" tIns="45706" rIns="45706" bIns="45706" rtlCol="0" anchor="ctr">
              <a:noAutofit/>
            </a:bodyPr>
            <a:lstStyle/>
            <a:p>
              <a:pPr algn="ctr" defTabSz="914049">
                <a:lnSpc>
                  <a:spcPct val="90000"/>
                </a:lnSpc>
                <a:spcAft>
                  <a:spcPts val="600"/>
                </a:spcAft>
                <a:defRPr/>
              </a:pPr>
              <a:r>
                <a:rPr lang="en-US" sz="1100" b="1" kern="0" dirty="0">
                  <a:solidFill>
                    <a:srgbClr val="FFFFFF"/>
                  </a:solidFill>
                  <a:latin typeface="Segoe UI"/>
                </a:rPr>
                <a:t>VM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09510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00">
        <p159:morph option="byObject"/>
      </p:transition>
    </mc:Choice>
    <mc:Fallback xmlns="">
      <p:transition spd="slow" advClick="0" advTm="1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5-50002_Ignite_Breakout_Template">
  <a:themeElements>
    <a:clrScheme name="Ignite 2016">
      <a:dk1>
        <a:srgbClr val="505050"/>
      </a:dk1>
      <a:lt1>
        <a:srgbClr val="FFFFFF"/>
      </a:lt1>
      <a:dk2>
        <a:srgbClr val="D83B01"/>
      </a:dk2>
      <a:lt2>
        <a:srgbClr val="F8F8F8"/>
      </a:lt2>
      <a:accent1>
        <a:srgbClr val="D83B01"/>
      </a:accent1>
      <a:accent2>
        <a:srgbClr val="0078D7"/>
      </a:accent2>
      <a:accent3>
        <a:srgbClr val="505050"/>
      </a:accent3>
      <a:accent4>
        <a:srgbClr val="D2D2D2"/>
      </a:accent4>
      <a:accent5>
        <a:srgbClr val="FFB900"/>
      </a:accent5>
      <a:accent6>
        <a:srgbClr val="FF8C00"/>
      </a:accent6>
      <a:hlink>
        <a:srgbClr val="0078D7"/>
      </a:hlink>
      <a:folHlink>
        <a:srgbClr val="0078D7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472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5439">
                  <a:srgbClr val="F8F8F8"/>
                </a:gs>
                <a:gs pos="10000">
                  <a:srgbClr val="F8F8F8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2016_16x9_Template.potx" id="{CBE293B4-E8CE-4773-8118-C9AFF2860326}" vid="{2919AEDD-0101-441B-B6AF-1CDAE3B8CD7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1940</Words>
  <Application>Microsoft Office PowerPoint</Application>
  <PresentationFormat>Widescreen</PresentationFormat>
  <Paragraphs>553</Paragraphs>
  <Slides>38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Calibri Light</vt:lpstr>
      <vt:lpstr>Consolas</vt:lpstr>
      <vt:lpstr>Segoe UI</vt:lpstr>
      <vt:lpstr>Segoe UI Light</vt:lpstr>
      <vt:lpstr>Symbol</vt:lpstr>
      <vt:lpstr>Wingdings</vt:lpstr>
      <vt:lpstr>Office Theme</vt:lpstr>
      <vt:lpstr>2_5-50002_Ignite_Breakout_Template</vt:lpstr>
      <vt:lpstr>PowerPoint Presentation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What is a container?</vt:lpstr>
      <vt:lpstr>How do containers work?</vt:lpstr>
      <vt:lpstr>High Level Architecture</vt:lpstr>
      <vt:lpstr>Windows Containers</vt:lpstr>
      <vt:lpstr>Windows Containers</vt:lpstr>
      <vt:lpstr>Windows Containers</vt:lpstr>
      <vt:lpstr>Windows Containers</vt:lpstr>
      <vt:lpstr>Windows Containers</vt:lpstr>
      <vt:lpstr>Windows Containers</vt:lpstr>
      <vt:lpstr>Windows Containers</vt:lpstr>
      <vt:lpstr>Windows Containers</vt:lpstr>
      <vt:lpstr>Windows Containers</vt:lpstr>
      <vt:lpstr>Startup Performance</vt:lpstr>
      <vt:lpstr>Startup Performance</vt:lpstr>
      <vt:lpstr>Density</vt:lpstr>
      <vt:lpstr>Density</vt:lpstr>
      <vt:lpstr>How do I create a container?</vt:lpstr>
      <vt:lpstr>Docker Run</vt:lpstr>
      <vt:lpstr>Demo  creating a container</vt:lpstr>
      <vt:lpstr>What is a container image?</vt:lpstr>
      <vt:lpstr>Container Image</vt:lpstr>
      <vt:lpstr>Container Images</vt:lpstr>
      <vt:lpstr>Container Images</vt:lpstr>
      <vt:lpstr>Container Images</vt:lpstr>
      <vt:lpstr>Automated Image Building</vt:lpstr>
      <vt:lpstr>Image Registries </vt:lpstr>
      <vt:lpstr>Image Registries</vt:lpstr>
      <vt:lpstr>Demo  building a container image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Vaggelis Kappas</dc:creator>
  <cp:lastModifiedBy>Vaggelis Kappas</cp:lastModifiedBy>
  <cp:revision>1</cp:revision>
  <dcterms:created xsi:type="dcterms:W3CDTF">2016-12-09T13:29:33Z</dcterms:created>
  <dcterms:modified xsi:type="dcterms:W3CDTF">2016-12-09T13:34:20Z</dcterms:modified>
</cp:coreProperties>
</file>